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742" r:id="rId1"/>
  </p:sldMasterIdLst>
  <p:notesMasterIdLst>
    <p:notesMasterId r:id="rId33"/>
  </p:notesMasterIdLst>
  <p:sldIdLst>
    <p:sldId id="256" r:id="rId2"/>
    <p:sldId id="257" r:id="rId3"/>
    <p:sldId id="982" r:id="rId4"/>
    <p:sldId id="259" r:id="rId5"/>
    <p:sldId id="1791" r:id="rId6"/>
    <p:sldId id="1792" r:id="rId7"/>
    <p:sldId id="1793" r:id="rId8"/>
    <p:sldId id="1154" r:id="rId9"/>
    <p:sldId id="1796" r:id="rId10"/>
    <p:sldId id="1797" r:id="rId11"/>
    <p:sldId id="258" r:id="rId12"/>
    <p:sldId id="1798" r:id="rId13"/>
    <p:sldId id="260" r:id="rId14"/>
    <p:sldId id="261" r:id="rId15"/>
    <p:sldId id="262" r:id="rId16"/>
    <p:sldId id="1162" r:id="rId17"/>
    <p:sldId id="1795" r:id="rId18"/>
    <p:sldId id="1155" r:id="rId19"/>
    <p:sldId id="1805" r:id="rId20"/>
    <p:sldId id="1158" r:id="rId21"/>
    <p:sldId id="276" r:id="rId22"/>
    <p:sldId id="1794" r:id="rId23"/>
    <p:sldId id="1799" r:id="rId24"/>
    <p:sldId id="1800" r:id="rId25"/>
    <p:sldId id="1801" r:id="rId26"/>
    <p:sldId id="1802" r:id="rId27"/>
    <p:sldId id="1803" r:id="rId28"/>
    <p:sldId id="1804" r:id="rId29"/>
    <p:sldId id="1788" r:id="rId30"/>
    <p:sldId id="1789" r:id="rId31"/>
    <p:sldId id="287" r:id="rId32"/>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Comfortaa" panose="020F0502020204030204" pitchFamily="34" charset="0"/>
      <p:regular r:id="rId38"/>
      <p:bold r:id="rId39"/>
      <p:italic r:id="rId40"/>
      <p:boldItalic r:id="rId41"/>
    </p:embeddedFont>
    <p:embeddedFont>
      <p:font typeface="Gill Sans" panose="020B0502020104020203" pitchFamily="34" charset="-79"/>
      <p:regular r:id="rId42"/>
      <p:bold r:id="rId43"/>
    </p:embeddedFont>
    <p:embeddedFont>
      <p:font typeface="Proxima Nova" panose="02000506030000020004" pitchFamily="2" charset="77"/>
      <p:regular r:id="rId44"/>
      <p:bold r:id="rId45"/>
      <p:italic r:id="rId46"/>
      <p:boldItalic r:id="rId47"/>
    </p:embeddedFont>
    <p:embeddedFont>
      <p:font typeface="Proxima Nova Lt" panose="02000506030000020004" pitchFamily="2" charset="77"/>
      <p:regular r:id="rId48"/>
      <p:bold r:id="rId49"/>
      <p:italic r:id="rId50"/>
      <p:boldItalic r:id="rId51"/>
    </p:embeddedFont>
    <p:embeddedFont>
      <p:font typeface="Proxima Nova Semibold" panose="02000506030000020004" pitchFamily="2" charset="0"/>
      <p:regular r:id="rId52"/>
      <p:bold r:id="rId53"/>
      <p:italic r:id="rId54"/>
      <p:boldItalic r:id="rId55"/>
    </p:embeddedFont>
    <p:embeddedFont>
      <p:font typeface="Rubik" pitchFamily="2" charset="-79"/>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3" roundtripDataSignature="AMtx7mhHas1S/CW9vWoTqqpw70ruI9aqY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ibb Hubbard" initials="" lastIdx="1" clrIdx="0"/>
  <p:cmAuthor id="2" name="David Park" initials="DTP" lastIdx="15" clrIdx="1">
    <p:extLst>
      <p:ext uri="{19B8F6BF-5375-455C-9EA6-DF929625EA0E}">
        <p15:presenceInfo xmlns:p15="http://schemas.microsoft.com/office/powerpoint/2012/main" userId="David Park" providerId="None"/>
      </p:ext>
    </p:extLst>
  </p:cmAuthor>
  <p:cmAuthor id="3" name="Michelle Chaudoir" initials="MC" lastIdx="26" clrIdx="2">
    <p:extLst>
      <p:ext uri="{19B8F6BF-5375-455C-9EA6-DF929625EA0E}">
        <p15:presenceInfo xmlns:p15="http://schemas.microsoft.com/office/powerpoint/2012/main" userId="Michelle Chaudoir" providerId="None"/>
      </p:ext>
    </p:extLst>
  </p:cmAuthor>
  <p:cmAuthor id="4" name="lopezwindy99@gmail.com" initials="l" lastIdx="14" clrIdx="3">
    <p:extLst>
      <p:ext uri="{19B8F6BF-5375-455C-9EA6-DF929625EA0E}">
        <p15:presenceInfo xmlns:p15="http://schemas.microsoft.com/office/powerpoint/2012/main" userId="lopezwindy99@gmail.com" providerId="None"/>
      </p:ext>
    </p:extLst>
  </p:cmAuthor>
  <p:cmAuthor id="5" name="Bibb Hubbard" initials="BH" lastIdx="25" clrIdx="4">
    <p:extLst>
      <p:ext uri="{19B8F6BF-5375-455C-9EA6-DF929625EA0E}">
        <p15:presenceInfo xmlns:p15="http://schemas.microsoft.com/office/powerpoint/2012/main" userId="80d7016910d82a1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4470"/>
    <a:srgbClr val="F2EBC2"/>
    <a:srgbClr val="6CACE4"/>
    <a:srgbClr val="4986B9"/>
    <a:srgbClr val="0084BE"/>
    <a:srgbClr val="1579BF"/>
    <a:srgbClr val="EC42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FD37DCD-1FA7-4126-A179-400F989389DE}">
  <a:tblStyle styleId="{4FD37DCD-1FA7-4126-A179-400F989389DE}" styleName="Table_0">
    <a:wholeTbl>
      <a:tcTxStyle b="off" i="off">
        <a:font>
          <a:latin typeface="Arial"/>
          <a:ea typeface="Arial"/>
          <a:cs typeface="Arial"/>
        </a:font>
        <a:srgbClr val="2B3C46"/>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fill>
          <a:solidFill>
            <a:srgbClr val="FFFFFF"/>
          </a:solidFill>
        </a:fill>
      </a:tcStyle>
    </a:band2H>
    <a:band1V>
      <a:tcTxStyle b="off" i="off"/>
      <a:tcStyle>
        <a:tcBdr/>
      </a:tcStyle>
    </a:band1V>
    <a:band2V>
      <a:tcTxStyle b="off" i="off"/>
      <a:tcStyle>
        <a:tcBdr/>
      </a:tcStyle>
    </a:band2V>
    <a:lastCol>
      <a:tcTxStyle b="off" i="off"/>
      <a:tcStyle>
        <a:tcBdr/>
      </a:tcStyle>
    </a:lastCol>
    <a:firstCol>
      <a:tcTxStyle b="off" i="off">
        <a:font>
          <a:latin typeface="Arial"/>
          <a:ea typeface="Arial"/>
          <a:cs typeface="Arial"/>
        </a:font>
        <a:srgbClr val="2B3C46"/>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firstCol>
    <a:lastRow>
      <a:tcTxStyle b="off" i="off">
        <a:font>
          <a:latin typeface="Arial"/>
          <a:ea typeface="Arial"/>
          <a:cs typeface="Arial"/>
        </a:font>
        <a:srgbClr val="2B3C46"/>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b="off" i="off"/>
      <a:tcStyle>
        <a:tcBdr/>
      </a:tcStyle>
    </a:seCell>
    <a:swCell>
      <a:tcTxStyle b="off" i="off"/>
      <a:tcStyle>
        <a:tcBdr/>
      </a:tcStyle>
    </a:swCell>
    <a:firstRow>
      <a:tcTxStyle b="off" i="off">
        <a:font>
          <a:latin typeface="Arial"/>
          <a:ea typeface="Arial"/>
          <a:cs typeface="Arial"/>
        </a:font>
        <a:srgbClr val="2B3C46"/>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36"/>
    <p:restoredTop sz="94717"/>
  </p:normalViewPr>
  <p:slideViewPr>
    <p:cSldViewPr snapToGrid="0" snapToObjects="1">
      <p:cViewPr varScale="1">
        <p:scale>
          <a:sx n="81" d="100"/>
          <a:sy n="81" d="100"/>
        </p:scale>
        <p:origin x="184" y="73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63" Type="http://customschemas.google.com/relationships/presentationmetadata" Target="meta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font" Target="fonts/font25.fntdata"/><Relationship Id="rId66"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font" Target="fonts/font26.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6.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028541198638816E-3"/>
          <c:y val="0"/>
          <c:w val="0.83165281667763635"/>
          <c:h val="0.87437208524353116"/>
        </c:manualLayout>
      </c:layout>
      <c:doughnutChart>
        <c:varyColors val="1"/>
        <c:ser>
          <c:idx val="0"/>
          <c:order val="0"/>
          <c:tx>
            <c:strRef>
              <c:f>Sheet1!$B$1</c:f>
              <c:strCache>
                <c:ptCount val="1"/>
                <c:pt idx="0">
                  <c:v>Column1</c:v>
                </c:pt>
              </c:strCache>
            </c:strRef>
          </c:tx>
          <c:spPr>
            <a:solidFill>
              <a:schemeClr val="accent2"/>
            </a:solidFill>
          </c:spPr>
          <c:dPt>
            <c:idx val="0"/>
            <c:bubble3D val="0"/>
            <c:spPr>
              <a:solidFill>
                <a:srgbClr val="007CBA"/>
              </a:solidFill>
              <a:ln w="19050">
                <a:solidFill>
                  <a:schemeClr val="lt1"/>
                </a:solidFill>
              </a:ln>
              <a:effectLst/>
            </c:spPr>
            <c:extLst>
              <c:ext xmlns:c16="http://schemas.microsoft.com/office/drawing/2014/chart" uri="{C3380CC4-5D6E-409C-BE32-E72D297353CC}">
                <c16:uniqueId val="{00000001-FB0F-8D46-AB45-4F8C14C53489}"/>
              </c:ext>
            </c:extLst>
          </c:dPt>
          <c:dPt>
            <c:idx val="1"/>
            <c:bubble3D val="0"/>
            <c:spPr>
              <a:solidFill>
                <a:schemeClr val="tx1">
                  <a:lumMod val="20000"/>
                  <a:lumOff val="80000"/>
                </a:schemeClr>
              </a:solidFill>
              <a:ln w="19050">
                <a:solidFill>
                  <a:schemeClr val="lt1"/>
                </a:solidFill>
              </a:ln>
              <a:effectLst/>
            </c:spPr>
            <c:extLst>
              <c:ext xmlns:c16="http://schemas.microsoft.com/office/drawing/2014/chart" uri="{C3380CC4-5D6E-409C-BE32-E72D297353CC}">
                <c16:uniqueId val="{00000003-FB0F-8D46-AB45-4F8C14C53489}"/>
              </c:ext>
            </c:extLst>
          </c:dPt>
          <c:cat>
            <c:strRef>
              <c:f>Sheet1!$A$2:$A$3</c:f>
              <c:strCache>
                <c:ptCount val="1"/>
                <c:pt idx="0">
                  <c:v>Agree</c:v>
                </c:pt>
              </c:strCache>
            </c:strRef>
          </c:cat>
          <c:val>
            <c:numRef>
              <c:f>Sheet1!$B$2:$B$3</c:f>
              <c:numCache>
                <c:formatCode>0%</c:formatCode>
                <c:ptCount val="2"/>
                <c:pt idx="0">
                  <c:v>0.75</c:v>
                </c:pt>
                <c:pt idx="1">
                  <c:v>0.3</c:v>
                </c:pt>
              </c:numCache>
            </c:numRef>
          </c:val>
          <c:extLst>
            <c:ext xmlns:c16="http://schemas.microsoft.com/office/drawing/2014/chart" uri="{C3380CC4-5D6E-409C-BE32-E72D297353CC}">
              <c16:uniqueId val="{00000004-FB0F-8D46-AB45-4F8C14C53489}"/>
            </c:ext>
          </c:extLst>
        </c:ser>
        <c:dLbls>
          <c:showLegendKey val="0"/>
          <c:showVal val="0"/>
          <c:showCatName val="0"/>
          <c:showSerName val="0"/>
          <c:showPercent val="0"/>
          <c:showBubbleSize val="0"/>
          <c:showLeaderLines val="1"/>
        </c:dLbls>
        <c:firstSliceAng val="0"/>
        <c:holeSize val="66"/>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91842854692938"/>
          <c:y val="0.11420719523315354"/>
          <c:w val="0.83165281667763635"/>
          <c:h val="0.87437208524353116"/>
        </c:manualLayout>
      </c:layout>
      <c:doughnutChart>
        <c:varyColors val="1"/>
        <c:ser>
          <c:idx val="0"/>
          <c:order val="0"/>
          <c:tx>
            <c:strRef>
              <c:f>Sheet1!$B$1</c:f>
              <c:strCache>
                <c:ptCount val="1"/>
                <c:pt idx="0">
                  <c:v>Column1</c:v>
                </c:pt>
              </c:strCache>
            </c:strRef>
          </c:tx>
          <c:spPr>
            <a:solidFill>
              <a:schemeClr val="accent2"/>
            </a:solidFill>
          </c:spPr>
          <c:explosion val="2"/>
          <c:dPt>
            <c:idx val="0"/>
            <c:bubble3D val="0"/>
            <c:spPr>
              <a:solidFill>
                <a:srgbClr val="007CBA"/>
              </a:solidFill>
              <a:ln w="19050">
                <a:solidFill>
                  <a:schemeClr val="lt1"/>
                </a:solidFill>
              </a:ln>
              <a:effectLst/>
            </c:spPr>
            <c:extLst>
              <c:ext xmlns:c16="http://schemas.microsoft.com/office/drawing/2014/chart" uri="{C3380CC4-5D6E-409C-BE32-E72D297353CC}">
                <c16:uniqueId val="{00000001-F05D-FB48-B43C-2F3E87C481A7}"/>
              </c:ext>
            </c:extLst>
          </c:dPt>
          <c:dPt>
            <c:idx val="1"/>
            <c:bubble3D val="0"/>
            <c:spPr>
              <a:solidFill>
                <a:schemeClr val="tx1">
                  <a:lumMod val="20000"/>
                  <a:lumOff val="80000"/>
                </a:schemeClr>
              </a:solidFill>
              <a:ln w="19050">
                <a:solidFill>
                  <a:schemeClr val="lt1"/>
                </a:solidFill>
              </a:ln>
              <a:effectLst/>
            </c:spPr>
            <c:extLst>
              <c:ext xmlns:c16="http://schemas.microsoft.com/office/drawing/2014/chart" uri="{C3380CC4-5D6E-409C-BE32-E72D297353CC}">
                <c16:uniqueId val="{00000003-F05D-FB48-B43C-2F3E87C481A7}"/>
              </c:ext>
            </c:extLst>
          </c:dPt>
          <c:cat>
            <c:strRef>
              <c:f>Sheet1!$A$2:$A$3</c:f>
              <c:strCache>
                <c:ptCount val="1"/>
                <c:pt idx="0">
                  <c:v>Agree</c:v>
                </c:pt>
              </c:strCache>
            </c:strRef>
          </c:cat>
          <c:val>
            <c:numRef>
              <c:f>Sheet1!$B$2:$B$3</c:f>
              <c:numCache>
                <c:formatCode>0%</c:formatCode>
                <c:ptCount val="2"/>
                <c:pt idx="0">
                  <c:v>0.73</c:v>
                </c:pt>
                <c:pt idx="1">
                  <c:v>0.27</c:v>
                </c:pt>
              </c:numCache>
            </c:numRef>
          </c:val>
          <c:extLst>
            <c:ext xmlns:c16="http://schemas.microsoft.com/office/drawing/2014/chart" uri="{C3380CC4-5D6E-409C-BE32-E72D297353CC}">
              <c16:uniqueId val="{00000004-F05D-FB48-B43C-2F3E87C481A7}"/>
            </c:ext>
          </c:extLst>
        </c:ser>
        <c:dLbls>
          <c:showLegendKey val="0"/>
          <c:showVal val="0"/>
          <c:showCatName val="0"/>
          <c:showSerName val="0"/>
          <c:showPercent val="0"/>
          <c:showBubbleSize val="0"/>
          <c:showLeaderLines val="1"/>
        </c:dLbls>
        <c:firstSliceAng val="0"/>
        <c:holeSize val="66"/>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Sales</c:v>
                </c:pt>
              </c:strCache>
            </c:strRef>
          </c:tx>
          <c:spPr>
            <a:solidFill>
              <a:schemeClr val="accent1"/>
            </a:solidFill>
            <a:ln w="19050">
              <a:solidFill>
                <a:schemeClr val="lt1"/>
              </a:solidFill>
            </a:ln>
            <a:effectLst/>
          </c:spPr>
          <c:invertIfNegative val="0"/>
          <c:dPt>
            <c:idx val="0"/>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1-B9D3-D94F-96CE-9196E28380C2}"/>
              </c:ext>
            </c:extLst>
          </c:dPt>
          <c:dPt>
            <c:idx val="1"/>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3-B9D3-D94F-96CE-9196E28380C2}"/>
              </c:ext>
            </c:extLst>
          </c:dPt>
          <c:dPt>
            <c:idx val="2"/>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5-B9D3-D94F-96CE-9196E28380C2}"/>
              </c:ext>
            </c:extLst>
          </c:dPt>
          <c:dLbls>
            <c:dLbl>
              <c:idx val="0"/>
              <c:tx>
                <c:rich>
                  <a:bodyPr/>
                  <a:lstStyle/>
                  <a:p>
                    <a:fld id="{BAC1CF80-30B6-0E49-81FE-C28950F349CE}" type="VALUE">
                      <a:rPr lang="en-US" b="1"/>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9D3-D94F-96CE-9196E28380C2}"/>
                </c:ext>
              </c:extLst>
            </c:dLbl>
            <c:dLbl>
              <c:idx val="1"/>
              <c:tx>
                <c:rich>
                  <a:bodyPr/>
                  <a:lstStyle/>
                  <a:p>
                    <a:fld id="{1DF37CCB-43EE-B14C-8778-2EEF5E25F447}" type="VALUE">
                      <a:rPr lang="en-US" b="1">
                        <a:latin typeface="+mn-lt"/>
                        <a:cs typeface="Arial" panose="020B0604020202020204" pitchFamily="34" charset="0"/>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9D3-D94F-96CE-9196E28380C2}"/>
                </c:ext>
              </c:extLst>
            </c:dLbl>
            <c:dLbl>
              <c:idx val="2"/>
              <c:tx>
                <c:rich>
                  <a:bodyPr/>
                  <a:lstStyle/>
                  <a:p>
                    <a:fld id="{8860B84E-8F1C-F645-8745-6DB1D58145F5}" type="VALUE">
                      <a:rPr lang="en-US" b="1"/>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9D3-D94F-96CE-9196E28380C2}"/>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More confident</c:v>
                </c:pt>
                <c:pt idx="1">
                  <c:v>Less confident</c:v>
                </c:pt>
                <c:pt idx="2">
                  <c:v>Just as confident</c:v>
                </c:pt>
              </c:strCache>
            </c:strRef>
          </c:cat>
          <c:val>
            <c:numRef>
              <c:f>Sheet1!$B$2:$B$4</c:f>
              <c:numCache>
                <c:formatCode>0%</c:formatCode>
                <c:ptCount val="3"/>
                <c:pt idx="0">
                  <c:v>0.17909</c:v>
                </c:pt>
                <c:pt idx="1">
                  <c:v>0.42660899999999996</c:v>
                </c:pt>
                <c:pt idx="2">
                  <c:v>0.36513399999999996</c:v>
                </c:pt>
              </c:numCache>
            </c:numRef>
          </c:val>
          <c:extLst>
            <c:ext xmlns:c16="http://schemas.microsoft.com/office/drawing/2014/chart" uri="{C3380CC4-5D6E-409C-BE32-E72D297353CC}">
              <c16:uniqueId val="{00000006-B9D3-D94F-96CE-9196E28380C2}"/>
            </c:ext>
          </c:extLst>
        </c:ser>
        <c:dLbls>
          <c:dLblPos val="outEnd"/>
          <c:showLegendKey val="0"/>
          <c:showVal val="1"/>
          <c:showCatName val="0"/>
          <c:showSerName val="0"/>
          <c:showPercent val="0"/>
          <c:showBubbleSize val="0"/>
        </c:dLbls>
        <c:gapWidth val="100"/>
        <c:axId val="507863999"/>
        <c:axId val="507944063"/>
      </c:barChart>
      <c:valAx>
        <c:axId val="507944063"/>
        <c:scaling>
          <c:orientation val="minMax"/>
          <c:max val="0.5"/>
        </c:scaling>
        <c:delete val="1"/>
        <c:axPos val="l"/>
        <c:numFmt formatCode="0%" sourceLinked="1"/>
        <c:majorTickMark val="out"/>
        <c:minorTickMark val="none"/>
        <c:tickLblPos val="nextTo"/>
        <c:crossAx val="507863999"/>
        <c:crosses val="autoZero"/>
        <c:crossBetween val="between"/>
      </c:valAx>
      <c:catAx>
        <c:axId val="5078639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crossAx val="507944063"/>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Kelsey to welcome everyone to event and present. </a:t>
            </a:r>
            <a:endParaRPr sz="1200">
              <a:latin typeface="Calibri"/>
              <a:ea typeface="Calibri"/>
              <a:cs typeface="Calibri"/>
              <a:sym typeface="Calibri"/>
            </a:endParaRPr>
          </a:p>
          <a:p>
            <a:pPr marL="0" lvl="0" indent="0" algn="l" rtl="0">
              <a:lnSpc>
                <a:spcPct val="100000"/>
              </a:lnSpc>
              <a:spcBef>
                <a:spcPts val="0"/>
              </a:spcBef>
              <a:spcAft>
                <a:spcPts val="0"/>
              </a:spcAft>
              <a:buSzPts val="1400"/>
              <a:buNone/>
            </a:pPr>
            <a:endParaRPr sz="1200">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ddb0195494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ddb0195494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1" indent="-22860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ddb0195494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ddb0195494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ddb0195494_0_1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gddb0195494_0_1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gddb0195494_0_1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13</a:t>
            </a:fld>
            <a:endParaRPr>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ddb0195494_0_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gddb0195494_0_1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gddb0195494_0_1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ddb0195494_0_1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gddb0195494_0_1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gddb0195494_0_1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0" name="Google Shape;310;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1746250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4" name="Google Shape;624;p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2319592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2" name="Google Shape;45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631050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Q59: For each of the following, please indicate how much you agree or disagree with each statement.</a:t>
            </a:r>
          </a:p>
        </p:txBody>
      </p:sp>
      <p:sp>
        <p:nvSpPr>
          <p:cNvPr id="4" name="Slide Number Placeholder 3"/>
          <p:cNvSpPr>
            <a:spLocks noGrp="1"/>
          </p:cNvSpPr>
          <p:nvPr>
            <p:ph type="sldNum" sz="quarter" idx="5"/>
          </p:nvPr>
        </p:nvSpPr>
        <p:spPr/>
        <p:txBody>
          <a:bodyPr/>
          <a:lstStyle/>
          <a:p>
            <a:fld id="{8BC5C8DE-96A7-4142-97E6-5BB3C0ABC904}" type="slidenum">
              <a:rPr lang="en-US" smtClean="0"/>
              <a:t>19</a:t>
            </a:fld>
            <a:endParaRPr lang="en-US"/>
          </a:p>
        </p:txBody>
      </p:sp>
    </p:spTree>
    <p:extLst>
      <p:ext uri="{BB962C8B-B14F-4D97-AF65-F5344CB8AC3E}">
        <p14:creationId xmlns:p14="http://schemas.microsoft.com/office/powerpoint/2010/main" val="2032252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Kesley to do an icebreaker with the virtual audience. </a:t>
            </a:r>
            <a:endParaRPr/>
          </a:p>
        </p:txBody>
      </p:sp>
      <p:sp>
        <p:nvSpPr>
          <p:cNvPr id="227" name="Google Shape;22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3" name="Google Shape;473;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latin typeface="Calibri"/>
                <a:ea typeface="Calibri"/>
                <a:cs typeface="Calibri"/>
                <a:sym typeface="Calibri"/>
              </a:rPr>
              <a:t>Q19: Thinking about this child, which of the following, if any, are you MOST worried about right now? Select up to 3.</a:t>
            </a:r>
            <a:endParaRPr/>
          </a:p>
          <a:p>
            <a:pPr marL="0" lvl="0" indent="0" algn="l" rtl="0">
              <a:lnSpc>
                <a:spcPct val="100000"/>
              </a:lnSpc>
              <a:spcBef>
                <a:spcPts val="0"/>
              </a:spcBef>
              <a:spcAft>
                <a:spcPts val="0"/>
              </a:spcAft>
              <a:buSzPts val="1400"/>
              <a:buNone/>
            </a:pPr>
            <a:r>
              <a:rPr lang="en-US" b="1"/>
              <a:t>Q21: Which of the following, if any, are you MOST worried about right now for your students? Select up to 3.</a:t>
            </a:r>
            <a:r>
              <a:rPr lang="en-US" b="0"/>
              <a:t> </a:t>
            </a:r>
            <a:endParaRPr/>
          </a:p>
        </p:txBody>
      </p:sp>
    </p:spTree>
    <p:extLst>
      <p:ext uri="{BB962C8B-B14F-4D97-AF65-F5344CB8AC3E}">
        <p14:creationId xmlns:p14="http://schemas.microsoft.com/office/powerpoint/2010/main" val="285273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Q37: Comparing this school year to a typical school year, are you more confident now, less confident now, or just as confident that you have a clear understanding of how well your child is achieving academically?</a:t>
            </a:r>
          </a:p>
          <a:p>
            <a:endParaRPr lang="en-US" dirty="0"/>
          </a:p>
          <a:p>
            <a:r>
              <a:rPr lang="en-US" dirty="0"/>
              <a:t>Q40: For each of the following, please indicate how much you agree or disagree with each statement.</a:t>
            </a:r>
          </a:p>
          <a:p>
            <a:r>
              <a:rPr lang="en-US" dirty="0"/>
              <a:t>[A: I am more connected with my child’s day-to-day education now than ever before]</a:t>
            </a:r>
          </a:p>
          <a:p>
            <a:r>
              <a:rPr lang="en-US" dirty="0"/>
              <a:t>[B: I am more connected with my child’s teacher(s) now than ever before]</a:t>
            </a:r>
          </a:p>
          <a:p>
            <a:endParaRPr lang="en-US" dirty="0"/>
          </a:p>
        </p:txBody>
      </p:sp>
      <p:sp>
        <p:nvSpPr>
          <p:cNvPr id="4" name="Slide Number Placeholder 3"/>
          <p:cNvSpPr>
            <a:spLocks noGrp="1"/>
          </p:cNvSpPr>
          <p:nvPr>
            <p:ph type="sldNum" sz="quarter" idx="5"/>
          </p:nvPr>
        </p:nvSpPr>
        <p:spPr/>
        <p:txBody>
          <a:bodyPr/>
          <a:lstStyle/>
          <a:p>
            <a:fld id="{8BC5C8DE-96A7-4142-97E6-5BB3C0ABC904}" type="slidenum">
              <a:rPr lang="en-US" smtClean="0"/>
              <a:t>21</a:t>
            </a:fld>
            <a:endParaRPr lang="en-US"/>
          </a:p>
        </p:txBody>
      </p:sp>
    </p:spTree>
    <p:extLst>
      <p:ext uri="{BB962C8B-B14F-4D97-AF65-F5344CB8AC3E}">
        <p14:creationId xmlns:p14="http://schemas.microsoft.com/office/powerpoint/2010/main" val="27486271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0" name="Google Shape;310;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14360636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7" name="Google Shape;1067;p2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068" name="Google Shape;1068;p2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l" rtl="0">
              <a:lnSpc>
                <a:spcPct val="100000"/>
              </a:lnSpc>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951057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dirty="0"/>
          </a:p>
        </p:txBody>
      </p:sp>
    </p:spTree>
    <p:extLst>
      <p:ext uri="{BB962C8B-B14F-4D97-AF65-F5344CB8AC3E}">
        <p14:creationId xmlns:p14="http://schemas.microsoft.com/office/powerpoint/2010/main" val="12096543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23863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4" name="Google Shape;624;p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latin typeface="Calibri"/>
                <a:ea typeface="Calibri"/>
                <a:cs typeface="Calibri"/>
                <a:sym typeface="Calibri"/>
              </a:rPr>
              <a:t>W</a:t>
            </a:r>
            <a:r>
              <a:rPr lang="en-US"/>
              <a:t>indy to introduce the readiness check.</a:t>
            </a:r>
            <a:endParaRPr/>
          </a:p>
          <a:p>
            <a:pPr marL="0" lvl="0" indent="0" algn="l" rtl="0">
              <a:lnSpc>
                <a:spcPct val="100000"/>
              </a:lnSpc>
              <a:spcBef>
                <a:spcPts val="0"/>
              </a:spcBef>
              <a:spcAft>
                <a:spcPts val="0"/>
              </a:spcAft>
              <a:buSzPts val="1400"/>
              <a:buNone/>
            </a:pPr>
            <a:r>
              <a:rPr lang="en-US" sz="1200">
                <a:latin typeface="Calibri"/>
                <a:ea typeface="Calibri"/>
                <a:cs typeface="Calibri"/>
                <a:sym typeface="Calibri"/>
              </a:rPr>
              <a:t>Visual Example of a tool that helps parents see how their child is progressing and helps them support at home.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Visual example of the  parent teacher planning tool that helps teachers share benchmark data with families and the Discussion Guide helps teachers answer parent questions.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895304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11" name="Google Shape;711;p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Kelsey to verbally ask of any one has questions while it’s also asked in the chat. </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Close with Music</a:t>
            </a:r>
            <a:endParaRPr/>
          </a:p>
        </p:txBody>
      </p:sp>
    </p:spTree>
    <p:extLst>
      <p:ext uri="{BB962C8B-B14F-4D97-AF65-F5344CB8AC3E}">
        <p14:creationId xmlns:p14="http://schemas.microsoft.com/office/powerpoint/2010/main" val="1830719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Cornelia</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11" name="Google Shape;711;p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Kelsey to verbally ask of any one has questions while it’s also asked in the chat. </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US">
                <a:latin typeface="Arial"/>
                <a:ea typeface="Arial"/>
                <a:cs typeface="Arial"/>
                <a:sym typeface="Arial"/>
              </a:rPr>
              <a:t>Close with Music</a:t>
            </a:r>
            <a:endParaRPr/>
          </a:p>
        </p:txBody>
      </p:sp>
    </p:spTree>
    <p:extLst>
      <p:ext uri="{BB962C8B-B14F-4D97-AF65-F5344CB8AC3E}">
        <p14:creationId xmlns:p14="http://schemas.microsoft.com/office/powerpoint/2010/main" val="621210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3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Kelsey to end presentation and share more ways everyone can get in touch with us and access our resources. </a:t>
            </a:r>
            <a:endParaRPr/>
          </a:p>
        </p:txBody>
      </p:sp>
      <p:sp>
        <p:nvSpPr>
          <p:cNvPr id="700" name="Google Shape;70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Bibb to provide overview to mission and vision </a:t>
            </a:r>
            <a:endParaRPr/>
          </a:p>
        </p:txBody>
      </p:sp>
      <p:sp>
        <p:nvSpPr>
          <p:cNvPr id="258" name="Google Shape;25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Can’t do it alone! Honored and humbled to do this work alongside hundreds of partners. Working collectively by building on each other’s assets instead of duplicating efforts.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Learning Heroes doesn’t primarily invest in our brand to make it a household name and vehicle for reaching parents.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Instead, we reach parents through partners they already know and trust for information about their children’s education.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Partners include – SEAs, LEAs, corporations, local and national non-profits, educator-serving organizations, parent-serving organizations, civil rights and advocacy organizations, and the media. </a:t>
            </a:r>
            <a:endParaRPr lang="en-US" sz="1200" b="0" i="0" u="none" strike="noStrike" kern="1200" dirty="0">
              <a:solidFill>
                <a:schemeClr val="tx1"/>
              </a:solidFill>
              <a:effectLst/>
              <a:latin typeface="+mn-lt"/>
              <a:ea typeface="+mn-ea"/>
              <a:cs typeface="+mn-cs"/>
            </a:endParaRPr>
          </a:p>
          <a:p>
            <a:endParaRPr lang="en-US" dirty="0"/>
          </a:p>
          <a:p>
            <a:r>
              <a:rPr lang="en-US" dirty="0"/>
              <a:t>We use our parent mindset research in an actionable way by sharing our research with our partners!</a:t>
            </a:r>
          </a:p>
          <a:p>
            <a:endParaRPr lang="en-US" dirty="0"/>
          </a:p>
          <a:p>
            <a:pPr marL="228600" indent="-228600">
              <a:buAutoNum type="arabicParenR"/>
            </a:pPr>
            <a:r>
              <a:rPr lang="en-US" dirty="0"/>
              <a:t>Share research broadly in an actionable way to build capacity in the field to better communicate with parents. We engage partners in our research, as well, by finding out what they want to learn and what would be helpful to them to better understand about communicating with parents.</a:t>
            </a:r>
          </a:p>
          <a:p>
            <a:pPr marL="228600" indent="-228600">
              <a:buAutoNum type="arabicParenR"/>
            </a:pPr>
            <a:r>
              <a:rPr lang="en-US" dirty="0"/>
              <a:t>Create resources when we see gaps. Create tools and resources that are meant to be adapted for local, existing family engagement models.</a:t>
            </a:r>
          </a:p>
          <a:p>
            <a:endParaRPr lang="en-US" b="1" dirty="0"/>
          </a:p>
          <a:p>
            <a:r>
              <a:rPr lang="en-US" b="1" dirty="0"/>
              <a:t>Note – be sure to help audience see themselves reflected ON this list. (Customize it for the audience.)</a:t>
            </a:r>
          </a:p>
          <a:p>
            <a:endParaRPr lang="en-US" b="1" dirty="0"/>
          </a:p>
          <a:p>
            <a:r>
              <a:rPr lang="en-US" b="1" dirty="0"/>
              <a:t>A few more points:</a:t>
            </a:r>
          </a:p>
          <a:p>
            <a:endParaRPr lang="en-US" b="1" dirty="0"/>
          </a:p>
          <a:p>
            <a:pPr rtl="0"/>
            <a:r>
              <a:rPr lang="en-US" sz="1200" b="1" i="0" u="none" strike="noStrike" kern="1200" dirty="0">
                <a:solidFill>
                  <a:schemeClr val="tx1"/>
                </a:solidFill>
                <a:effectLst/>
                <a:latin typeface="+mn-lt"/>
                <a:ea typeface="+mn-ea"/>
                <a:cs typeface="+mn-cs"/>
              </a:rPr>
              <a:t>Partnerships and Partner distribution model --</a:t>
            </a:r>
            <a:endParaRPr lang="en-US" b="0" dirty="0">
              <a:effectLst/>
            </a:endParaRPr>
          </a:p>
          <a:p>
            <a:pPr marL="457200" marR="0" lvl="1"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To break through to parents at scale and help build capacity in the field to communicate with parents, our approach is to create research-based communications and tools that are designed to be adapted and integrated into existing programs/models from trusted messengers working with families day in and day out. </a:t>
            </a:r>
            <a:r>
              <a:rPr lang="en-US" b="1" dirty="0"/>
              <a:t>Through our local and national partnerships, we build capacity in the field to communicate with parents and reach parents with our content.</a:t>
            </a:r>
            <a:endParaRPr lang="en-US" sz="1200" b="0" i="0" u="none" strike="noStrike" kern="1200" dirty="0">
              <a:solidFill>
                <a:schemeClr val="tx1"/>
              </a:solidFill>
              <a:effectLst/>
              <a:latin typeface="+mn-lt"/>
              <a:ea typeface="+mn-ea"/>
              <a:cs typeface="+mn-cs"/>
            </a:endParaRPr>
          </a:p>
          <a:p>
            <a:pPr lvl="1" rtl="0" fontAlgn="base"/>
            <a:endParaRPr lang="en-US" sz="12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Backed by our data that parents are more likely to engage with resources when prompted by a trusted messenger over other engagement drivers, including paid media, we deliver our content  </a:t>
            </a:r>
            <a:r>
              <a:rPr lang="en-US" sz="1200" b="0" i="1" u="none" strike="noStrike" kern="1200" dirty="0">
                <a:solidFill>
                  <a:schemeClr val="tx1"/>
                </a:solidFill>
                <a:effectLst/>
                <a:latin typeface="+mn-lt"/>
                <a:ea typeface="+mn-ea"/>
                <a:cs typeface="+mn-cs"/>
              </a:rPr>
              <a:t>through</a:t>
            </a:r>
            <a:r>
              <a:rPr lang="en-US" sz="1200" b="0" i="0" u="none" strike="noStrike" kern="1200" dirty="0">
                <a:solidFill>
                  <a:schemeClr val="tx1"/>
                </a:solidFill>
                <a:effectLst/>
                <a:latin typeface="+mn-lt"/>
                <a:ea typeface="+mn-ea"/>
                <a:cs typeface="+mn-cs"/>
              </a:rPr>
              <a:t> local and national organizations whom parents already know and trust and who can surround resources with ongoing supports to families for greater impact. </a:t>
            </a:r>
          </a:p>
          <a:p>
            <a:pPr lvl="1" rtl="0" fontAlgn="base"/>
            <a:endParaRPr lang="en-US" sz="12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They embed our resources to strengthen their parent outreach and support.</a:t>
            </a:r>
          </a:p>
          <a:p>
            <a:pPr lvl="1" rtl="0" fontAlgn="base"/>
            <a:endParaRPr lang="en-US" sz="12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To reach parents through their children’s teachers (whom we hear parents say they trust most for information about their child), we partner with teacher-serving organizations to distribute our resources, including </a:t>
            </a:r>
            <a:r>
              <a:rPr lang="en-US" sz="1200" b="0" i="0" u="none" strike="noStrike" kern="1200" dirty="0" err="1">
                <a:solidFill>
                  <a:schemeClr val="tx1"/>
                </a:solidFill>
                <a:effectLst/>
                <a:latin typeface="+mn-lt"/>
                <a:ea typeface="+mn-ea"/>
                <a:cs typeface="+mn-cs"/>
              </a:rPr>
              <a:t>EdModo</a:t>
            </a:r>
            <a:r>
              <a:rPr lang="en-US" sz="1200" b="0" i="0" u="none" strike="noStrike" kern="1200" dirty="0">
                <a:solidFill>
                  <a:schemeClr val="tx1"/>
                </a:solidFill>
                <a:effectLst/>
                <a:latin typeface="+mn-lt"/>
                <a:ea typeface="+mn-ea"/>
                <a:cs typeface="+mn-cs"/>
              </a:rPr>
              <a:t>, TNTP, the National Board for Professional Teaching Standards, </a:t>
            </a:r>
            <a:r>
              <a:rPr lang="en-US" sz="1200" b="0" i="0" u="none" strike="noStrike" kern="1200" dirty="0" err="1">
                <a:solidFill>
                  <a:schemeClr val="tx1"/>
                </a:solidFill>
                <a:effectLst/>
                <a:latin typeface="+mn-lt"/>
                <a:ea typeface="+mn-ea"/>
                <a:cs typeface="+mn-cs"/>
              </a:rPr>
              <a:t>TeachPlus</a:t>
            </a:r>
            <a:r>
              <a:rPr lang="en-US" sz="1200" b="0" i="0" u="none" strike="noStrike" kern="1200" dirty="0">
                <a:solidFill>
                  <a:schemeClr val="tx1"/>
                </a:solidFill>
                <a:effectLst/>
                <a:latin typeface="+mn-lt"/>
                <a:ea typeface="+mn-ea"/>
                <a:cs typeface="+mn-cs"/>
              </a:rPr>
              <a:t>, and Digital Promise, among others. </a:t>
            </a:r>
          </a:p>
          <a:p>
            <a:endParaRPr lang="en-US" dirty="0"/>
          </a:p>
        </p:txBody>
      </p:sp>
      <p:sp>
        <p:nvSpPr>
          <p:cNvPr id="4" name="Slide Number Placeholder 3"/>
          <p:cNvSpPr>
            <a:spLocks noGrp="1"/>
          </p:cNvSpPr>
          <p:nvPr>
            <p:ph type="sldNum" sz="quarter" idx="5"/>
          </p:nvPr>
        </p:nvSpPr>
        <p:spPr/>
        <p:txBody>
          <a:bodyPr/>
          <a:lstStyle/>
          <a:p>
            <a:fld id="{8BC5C8DE-96A7-4142-97E6-5BB3C0ABC904}" type="slidenum">
              <a:rPr lang="en-US" smtClean="0"/>
              <a:t>5</a:t>
            </a:fld>
            <a:endParaRPr lang="en-US"/>
          </a:p>
        </p:txBody>
      </p:sp>
    </p:spTree>
    <p:extLst>
      <p:ext uri="{BB962C8B-B14F-4D97-AF65-F5344CB8AC3E}">
        <p14:creationId xmlns:p14="http://schemas.microsoft.com/office/powerpoint/2010/main" val="3757373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8" name="Google Shape;818;p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819" name="Google Shape;819;p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72215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2" name="Google Shape;292;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latin typeface="Calibri"/>
                <a:ea typeface="Calibri"/>
                <a:cs typeface="Calibri"/>
                <a:sym typeface="Calibri"/>
              </a:rPr>
              <a:t>And as you well know the reality is much lower among low-income students and only </a:t>
            </a:r>
            <a:r>
              <a:rPr lang="en-US" sz="4000" b="1">
                <a:solidFill>
                  <a:srgbClr val="ED4343"/>
                </a:solidFill>
                <a:latin typeface="Arial"/>
                <a:ea typeface="Arial"/>
                <a:cs typeface="Arial"/>
                <a:sym typeface="Arial"/>
              </a:rPr>
              <a:t>18%</a:t>
            </a:r>
            <a:endParaRPr sz="4000" b="1">
              <a:solidFill>
                <a:srgbClr val="ED4343"/>
              </a:solidFill>
              <a:latin typeface="Arial"/>
              <a:ea typeface="Arial"/>
              <a:cs typeface="Arial"/>
              <a:sym typeface="Arial"/>
            </a:endParaRPr>
          </a:p>
          <a:p>
            <a:pPr marL="0" lvl="0" indent="0" algn="l" rtl="0">
              <a:lnSpc>
                <a:spcPct val="100000"/>
              </a:lnSpc>
              <a:spcBef>
                <a:spcPts val="0"/>
              </a:spcBef>
              <a:spcAft>
                <a:spcPts val="0"/>
              </a:spcAft>
              <a:buSzPts val="1400"/>
              <a:buNone/>
            </a:pPr>
            <a:r>
              <a:rPr lang="en-US" b="1">
                <a:solidFill>
                  <a:srgbClr val="114470"/>
                </a:solidFill>
                <a:latin typeface="Arial"/>
                <a:ea typeface="Arial"/>
                <a:cs typeface="Arial"/>
                <a:sym typeface="Arial"/>
              </a:rPr>
              <a:t>of Black students </a:t>
            </a:r>
            <a:r>
              <a:rPr lang="en-US" b="0"/>
              <a:t>nationally perform at or above grade-level work.</a:t>
            </a:r>
            <a:endParaRPr sz="800" i="1"/>
          </a:p>
          <a:p>
            <a:pPr marL="0" lvl="0" indent="0" algn="l" rtl="0">
              <a:lnSpc>
                <a:spcPct val="100000"/>
              </a:lnSpc>
              <a:spcBef>
                <a:spcPts val="0"/>
              </a:spcBef>
              <a:spcAft>
                <a:spcPts val="0"/>
              </a:spcAft>
              <a:buSzPts val="1400"/>
              <a:buNone/>
            </a:pPr>
            <a:endParaRPr sz="800" i="1"/>
          </a:p>
          <a:p>
            <a:pPr marL="0" lvl="0" indent="0" algn="l" rtl="0">
              <a:lnSpc>
                <a:spcPct val="100000"/>
              </a:lnSpc>
              <a:spcBef>
                <a:spcPts val="0"/>
              </a:spcBef>
              <a:spcAft>
                <a:spcPts val="0"/>
              </a:spcAft>
              <a:buSzPts val="1400"/>
              <a:buNone/>
            </a:pPr>
            <a:r>
              <a:rPr lang="en-US" sz="1200">
                <a:latin typeface="Calibri"/>
                <a:ea typeface="Calibri"/>
                <a:cs typeface="Calibri"/>
                <a:sym typeface="Calibri"/>
              </a:rPr>
              <a:t>% in math…</a:t>
            </a:r>
            <a:endParaRPr/>
          </a:p>
        </p:txBody>
      </p:sp>
    </p:spTree>
    <p:extLst>
      <p:ext uri="{BB962C8B-B14F-4D97-AF65-F5344CB8AC3E}">
        <p14:creationId xmlns:p14="http://schemas.microsoft.com/office/powerpoint/2010/main" val="435021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0" name="Google Shape;310;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606183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ddb01954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ddb01954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pic>
        <p:nvPicPr>
          <p:cNvPr id="10" name="Google Shape;10;p34" descr="blue_background.png"/>
          <p:cNvPicPr preferRelativeResize="0"/>
          <p:nvPr/>
        </p:nvPicPr>
        <p:blipFill rotWithShape="1">
          <a:blip r:embed="rId2">
            <a:alphaModFix/>
          </a:blip>
          <a:srcRect b="23715"/>
          <a:stretch/>
        </p:blipFill>
        <p:spPr>
          <a:xfrm>
            <a:off x="-1" y="0"/>
            <a:ext cx="12189601" cy="6858001"/>
          </a:xfrm>
          <a:custGeom>
            <a:avLst/>
            <a:gdLst/>
            <a:ahLst/>
            <a:cxnLst/>
            <a:rect l="l" t="t" r="r" b="b"/>
            <a:pathLst>
              <a:path w="21600" h="21600" extrusionOk="0">
                <a:moveTo>
                  <a:pt x="0" y="0"/>
                </a:moveTo>
                <a:lnTo>
                  <a:pt x="0" y="21600"/>
                </a:lnTo>
                <a:lnTo>
                  <a:pt x="21600" y="14472"/>
                </a:lnTo>
                <a:lnTo>
                  <a:pt x="21600" y="0"/>
                </a:lnTo>
                <a:lnTo>
                  <a:pt x="0" y="0"/>
                </a:lnTo>
                <a:close/>
              </a:path>
            </a:pathLst>
          </a:custGeom>
          <a:noFill/>
          <a:ln>
            <a:noFill/>
          </a:ln>
        </p:spPr>
      </p:pic>
      <p:sp>
        <p:nvSpPr>
          <p:cNvPr id="11" name="Google Shape;11;p34"/>
          <p:cNvSpPr txBox="1">
            <a:spLocks noGrp="1"/>
          </p:cNvSpPr>
          <p:nvPr>
            <p:ph type="title"/>
          </p:nvPr>
        </p:nvSpPr>
        <p:spPr>
          <a:xfrm>
            <a:off x="834484" y="2290353"/>
            <a:ext cx="6650275" cy="1271862"/>
          </a:xfrm>
          <a:prstGeom prst="rect">
            <a:avLst/>
          </a:prstGeom>
          <a:noFill/>
          <a:ln>
            <a:noFill/>
          </a:ln>
        </p:spPr>
        <p:txBody>
          <a:bodyPr spcFirstLastPara="1" wrap="square" lIns="45700" tIns="45700" rIns="45700" bIns="45700" anchor="b" anchorCtr="0">
            <a:normAutofit/>
          </a:bodyPr>
          <a:lstStyle>
            <a:lvl1pPr lvl="0" algn="l">
              <a:lnSpc>
                <a:spcPct val="90000"/>
              </a:lnSpc>
              <a:spcBef>
                <a:spcPts val="0"/>
              </a:spcBef>
              <a:spcAft>
                <a:spcPts val="0"/>
              </a:spcAft>
              <a:buClr>
                <a:srgbClr val="FFFFFF"/>
              </a:buClr>
              <a:buSzPts val="4000"/>
              <a:buFont typeface="Arial"/>
              <a:buNone/>
              <a:defRPr sz="4000" b="1">
                <a:solidFill>
                  <a:srgbClr val="FFFFFF"/>
                </a:solidFill>
              </a:defRPr>
            </a:lvl1pPr>
            <a:lvl2pPr lvl="1" algn="l">
              <a:lnSpc>
                <a:spcPct val="90000"/>
              </a:lnSpc>
              <a:spcBef>
                <a:spcPts val="0"/>
              </a:spcBef>
              <a:spcAft>
                <a:spcPts val="0"/>
              </a:spcAft>
              <a:buClr>
                <a:srgbClr val="114470"/>
              </a:buClr>
              <a:buSzPts val="1800"/>
              <a:buNone/>
              <a:defRPr/>
            </a:lvl2pPr>
            <a:lvl3pPr lvl="2" algn="l">
              <a:lnSpc>
                <a:spcPct val="90000"/>
              </a:lnSpc>
              <a:spcBef>
                <a:spcPts val="0"/>
              </a:spcBef>
              <a:spcAft>
                <a:spcPts val="0"/>
              </a:spcAft>
              <a:buClr>
                <a:srgbClr val="114470"/>
              </a:buClr>
              <a:buSzPts val="1800"/>
              <a:buNone/>
              <a:defRPr/>
            </a:lvl3pPr>
            <a:lvl4pPr lvl="3" algn="l">
              <a:lnSpc>
                <a:spcPct val="90000"/>
              </a:lnSpc>
              <a:spcBef>
                <a:spcPts val="0"/>
              </a:spcBef>
              <a:spcAft>
                <a:spcPts val="0"/>
              </a:spcAft>
              <a:buClr>
                <a:srgbClr val="114470"/>
              </a:buClr>
              <a:buSzPts val="1800"/>
              <a:buNone/>
              <a:defRPr/>
            </a:lvl4pPr>
            <a:lvl5pPr lvl="4" algn="l">
              <a:lnSpc>
                <a:spcPct val="90000"/>
              </a:lnSpc>
              <a:spcBef>
                <a:spcPts val="0"/>
              </a:spcBef>
              <a:spcAft>
                <a:spcPts val="0"/>
              </a:spcAft>
              <a:buClr>
                <a:srgbClr val="114470"/>
              </a:buClr>
              <a:buSzPts val="1800"/>
              <a:buNone/>
              <a:defRPr/>
            </a:lvl5pPr>
            <a:lvl6pPr lvl="5" algn="l">
              <a:lnSpc>
                <a:spcPct val="90000"/>
              </a:lnSpc>
              <a:spcBef>
                <a:spcPts val="0"/>
              </a:spcBef>
              <a:spcAft>
                <a:spcPts val="0"/>
              </a:spcAft>
              <a:buClr>
                <a:srgbClr val="114470"/>
              </a:buClr>
              <a:buSzPts val="1800"/>
              <a:buNone/>
              <a:defRPr/>
            </a:lvl6pPr>
            <a:lvl7pPr lvl="6" algn="l">
              <a:lnSpc>
                <a:spcPct val="90000"/>
              </a:lnSpc>
              <a:spcBef>
                <a:spcPts val="0"/>
              </a:spcBef>
              <a:spcAft>
                <a:spcPts val="0"/>
              </a:spcAft>
              <a:buClr>
                <a:srgbClr val="114470"/>
              </a:buClr>
              <a:buSzPts val="1800"/>
              <a:buNone/>
              <a:defRPr/>
            </a:lvl7pPr>
            <a:lvl8pPr lvl="7" algn="l">
              <a:lnSpc>
                <a:spcPct val="90000"/>
              </a:lnSpc>
              <a:spcBef>
                <a:spcPts val="0"/>
              </a:spcBef>
              <a:spcAft>
                <a:spcPts val="0"/>
              </a:spcAft>
              <a:buClr>
                <a:srgbClr val="114470"/>
              </a:buClr>
              <a:buSzPts val="1800"/>
              <a:buNone/>
              <a:defRPr/>
            </a:lvl8pPr>
            <a:lvl9pPr lvl="8" algn="l">
              <a:lnSpc>
                <a:spcPct val="90000"/>
              </a:lnSpc>
              <a:spcBef>
                <a:spcPts val="0"/>
              </a:spcBef>
              <a:spcAft>
                <a:spcPts val="0"/>
              </a:spcAft>
              <a:buClr>
                <a:srgbClr val="114470"/>
              </a:buClr>
              <a:buSzPts val="1800"/>
              <a:buNone/>
              <a:defRPr/>
            </a:lvl9pPr>
          </a:lstStyle>
          <a:p>
            <a:endParaRPr/>
          </a:p>
        </p:txBody>
      </p:sp>
      <p:sp>
        <p:nvSpPr>
          <p:cNvPr id="12" name="Google Shape;12;p34"/>
          <p:cNvSpPr txBox="1">
            <a:spLocks noGrp="1"/>
          </p:cNvSpPr>
          <p:nvPr>
            <p:ph type="body" idx="1"/>
          </p:nvPr>
        </p:nvSpPr>
        <p:spPr>
          <a:xfrm>
            <a:off x="834484" y="3654290"/>
            <a:ext cx="6650275" cy="931873"/>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FFFFFF"/>
              </a:buClr>
              <a:buSzPts val="2400"/>
              <a:buFont typeface="Arial"/>
              <a:buNone/>
              <a:defRPr sz="2400">
                <a:solidFill>
                  <a:srgbClr val="FFFFFF"/>
                </a:solidFill>
              </a:defRPr>
            </a:lvl1pPr>
            <a:lvl2pPr marL="914400" lvl="1" indent="-228600" algn="l">
              <a:lnSpc>
                <a:spcPct val="90000"/>
              </a:lnSpc>
              <a:spcBef>
                <a:spcPts val="1000"/>
              </a:spcBef>
              <a:spcAft>
                <a:spcPts val="0"/>
              </a:spcAft>
              <a:buClr>
                <a:srgbClr val="FFFFFF"/>
              </a:buClr>
              <a:buSzPts val="2400"/>
              <a:buFont typeface="Arial"/>
              <a:buNone/>
              <a:defRPr sz="2400">
                <a:solidFill>
                  <a:srgbClr val="FFFFFF"/>
                </a:solidFill>
              </a:defRPr>
            </a:lvl2pPr>
            <a:lvl3pPr marL="1371600" lvl="2" indent="-228600" algn="l">
              <a:lnSpc>
                <a:spcPct val="90000"/>
              </a:lnSpc>
              <a:spcBef>
                <a:spcPts val="1000"/>
              </a:spcBef>
              <a:spcAft>
                <a:spcPts val="0"/>
              </a:spcAft>
              <a:buClr>
                <a:srgbClr val="FFFFFF"/>
              </a:buClr>
              <a:buSzPts val="2400"/>
              <a:buFont typeface="Arial"/>
              <a:buNone/>
              <a:defRPr sz="2400">
                <a:solidFill>
                  <a:srgbClr val="FFFFFF"/>
                </a:solidFill>
              </a:defRPr>
            </a:lvl3pPr>
            <a:lvl4pPr marL="1828800" lvl="3" indent="-228600" algn="l">
              <a:lnSpc>
                <a:spcPct val="90000"/>
              </a:lnSpc>
              <a:spcBef>
                <a:spcPts val="1000"/>
              </a:spcBef>
              <a:spcAft>
                <a:spcPts val="0"/>
              </a:spcAft>
              <a:buClr>
                <a:srgbClr val="FFFFFF"/>
              </a:buClr>
              <a:buSzPts val="2400"/>
              <a:buFont typeface="Arial"/>
              <a:buNone/>
              <a:defRPr sz="2400">
                <a:solidFill>
                  <a:srgbClr val="FFFFFF"/>
                </a:solidFill>
              </a:defRPr>
            </a:lvl4pPr>
            <a:lvl5pPr marL="2286000" lvl="4" indent="-228600" algn="l">
              <a:lnSpc>
                <a:spcPct val="90000"/>
              </a:lnSpc>
              <a:spcBef>
                <a:spcPts val="1000"/>
              </a:spcBef>
              <a:spcAft>
                <a:spcPts val="0"/>
              </a:spcAft>
              <a:buClr>
                <a:srgbClr val="FFFFFF"/>
              </a:buClr>
              <a:buSzPts val="2400"/>
              <a:buFont typeface="Arial"/>
              <a:buNone/>
              <a:defRPr sz="2400">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pic>
        <p:nvPicPr>
          <p:cNvPr id="13" name="Google Shape;13;p34" descr="Picture 6"/>
          <p:cNvPicPr preferRelativeResize="0"/>
          <p:nvPr/>
        </p:nvPicPr>
        <p:blipFill rotWithShape="1">
          <a:blip r:embed="rId3">
            <a:alphaModFix/>
          </a:blip>
          <a:srcRect/>
          <a:stretch/>
        </p:blipFill>
        <p:spPr>
          <a:xfrm>
            <a:off x="708937" y="141512"/>
            <a:ext cx="2243909" cy="1940561"/>
          </a:xfrm>
          <a:prstGeom prst="rect">
            <a:avLst/>
          </a:prstGeom>
          <a:noFill/>
          <a:ln>
            <a:noFill/>
          </a:ln>
        </p:spPr>
      </p:pic>
      <p:sp>
        <p:nvSpPr>
          <p:cNvPr id="14" name="Google Shape;14;p34"/>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1pPr>
            <a:lvl2pPr marL="0" marR="0" lvl="1"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2pPr>
            <a:lvl3pPr marL="0" marR="0" lvl="2"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3pPr>
            <a:lvl4pPr marL="0" marR="0" lvl="3"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4pPr>
            <a:lvl5pPr marL="0" marR="0" lvl="4"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5pPr>
            <a:lvl6pPr marL="0" marR="0" lvl="5"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6pPr>
            <a:lvl7pPr marL="0" marR="0" lvl="6"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7pPr>
            <a:lvl8pPr marL="0" marR="0" lvl="7"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8pPr>
            <a:lvl9pPr marL="0" marR="0" lvl="8"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77"/>
        <p:cNvGrpSpPr/>
        <p:nvPr/>
      </p:nvGrpSpPr>
      <p:grpSpPr>
        <a:xfrm>
          <a:off x="0" y="0"/>
          <a:ext cx="0" cy="0"/>
          <a:chOff x="0" y="0"/>
          <a:chExt cx="0" cy="0"/>
        </a:xfrm>
      </p:grpSpPr>
      <p:pic>
        <p:nvPicPr>
          <p:cNvPr id="78" name="Google Shape;78;p47" descr="Picture 6"/>
          <p:cNvPicPr preferRelativeResize="0"/>
          <p:nvPr/>
        </p:nvPicPr>
        <p:blipFill rotWithShape="1">
          <a:blip r:embed="rId2">
            <a:alphaModFix/>
          </a:blip>
          <a:srcRect/>
          <a:stretch/>
        </p:blipFill>
        <p:spPr>
          <a:xfrm>
            <a:off x="-20321" y="-81280"/>
            <a:ext cx="12261522" cy="6959601"/>
          </a:xfrm>
          <a:prstGeom prst="rect">
            <a:avLst/>
          </a:prstGeom>
          <a:noFill/>
          <a:ln>
            <a:noFill/>
          </a:ln>
        </p:spPr>
      </p:pic>
      <p:pic>
        <p:nvPicPr>
          <p:cNvPr id="79" name="Google Shape;79;p47" descr="Picture 4"/>
          <p:cNvPicPr preferRelativeResize="0"/>
          <p:nvPr/>
        </p:nvPicPr>
        <p:blipFill rotWithShape="1">
          <a:blip r:embed="rId3">
            <a:alphaModFix/>
          </a:blip>
          <a:srcRect/>
          <a:stretch/>
        </p:blipFill>
        <p:spPr>
          <a:xfrm>
            <a:off x="713376" y="138027"/>
            <a:ext cx="2230139" cy="1927211"/>
          </a:xfrm>
          <a:prstGeom prst="rect">
            <a:avLst/>
          </a:prstGeom>
          <a:noFill/>
          <a:ln>
            <a:noFill/>
          </a:ln>
        </p:spPr>
      </p:pic>
      <p:sp>
        <p:nvSpPr>
          <p:cNvPr id="80" name="Google Shape;80;p47"/>
          <p:cNvSpPr txBox="1">
            <a:spLocks noGrp="1"/>
          </p:cNvSpPr>
          <p:nvPr>
            <p:ph type="title"/>
          </p:nvPr>
        </p:nvSpPr>
        <p:spPr>
          <a:xfrm>
            <a:off x="834484" y="2290353"/>
            <a:ext cx="6650275" cy="1271862"/>
          </a:xfrm>
          <a:prstGeom prst="rect">
            <a:avLst/>
          </a:prstGeom>
          <a:noFill/>
          <a:ln>
            <a:noFill/>
          </a:ln>
        </p:spPr>
        <p:txBody>
          <a:bodyPr spcFirstLastPara="1" wrap="square" lIns="45700" tIns="45700" rIns="45700" bIns="45700" anchor="b" anchorCtr="0">
            <a:normAutofit/>
          </a:bodyPr>
          <a:lstStyle>
            <a:lvl1pPr lvl="0" algn="l">
              <a:lnSpc>
                <a:spcPct val="90000"/>
              </a:lnSpc>
              <a:spcBef>
                <a:spcPts val="0"/>
              </a:spcBef>
              <a:spcAft>
                <a:spcPts val="0"/>
              </a:spcAft>
              <a:buClr>
                <a:srgbClr val="FFFFFF"/>
              </a:buClr>
              <a:buSzPts val="4000"/>
              <a:buFont typeface="Arial"/>
              <a:buNone/>
              <a:defRPr sz="4000" b="1">
                <a:solidFill>
                  <a:srgbClr val="FFFFFF"/>
                </a:solidFill>
              </a:defRPr>
            </a:lvl1pPr>
            <a:lvl2pPr lvl="1" algn="l">
              <a:lnSpc>
                <a:spcPct val="90000"/>
              </a:lnSpc>
              <a:spcBef>
                <a:spcPts val="0"/>
              </a:spcBef>
              <a:spcAft>
                <a:spcPts val="0"/>
              </a:spcAft>
              <a:buClr>
                <a:srgbClr val="114470"/>
              </a:buClr>
              <a:buSzPts val="1800"/>
              <a:buNone/>
              <a:defRPr/>
            </a:lvl2pPr>
            <a:lvl3pPr lvl="2" algn="l">
              <a:lnSpc>
                <a:spcPct val="90000"/>
              </a:lnSpc>
              <a:spcBef>
                <a:spcPts val="0"/>
              </a:spcBef>
              <a:spcAft>
                <a:spcPts val="0"/>
              </a:spcAft>
              <a:buClr>
                <a:srgbClr val="114470"/>
              </a:buClr>
              <a:buSzPts val="1800"/>
              <a:buNone/>
              <a:defRPr/>
            </a:lvl3pPr>
            <a:lvl4pPr lvl="3" algn="l">
              <a:lnSpc>
                <a:spcPct val="90000"/>
              </a:lnSpc>
              <a:spcBef>
                <a:spcPts val="0"/>
              </a:spcBef>
              <a:spcAft>
                <a:spcPts val="0"/>
              </a:spcAft>
              <a:buClr>
                <a:srgbClr val="114470"/>
              </a:buClr>
              <a:buSzPts val="1800"/>
              <a:buNone/>
              <a:defRPr/>
            </a:lvl4pPr>
            <a:lvl5pPr lvl="4" algn="l">
              <a:lnSpc>
                <a:spcPct val="90000"/>
              </a:lnSpc>
              <a:spcBef>
                <a:spcPts val="0"/>
              </a:spcBef>
              <a:spcAft>
                <a:spcPts val="0"/>
              </a:spcAft>
              <a:buClr>
                <a:srgbClr val="114470"/>
              </a:buClr>
              <a:buSzPts val="1800"/>
              <a:buNone/>
              <a:defRPr/>
            </a:lvl5pPr>
            <a:lvl6pPr lvl="5" algn="l">
              <a:lnSpc>
                <a:spcPct val="90000"/>
              </a:lnSpc>
              <a:spcBef>
                <a:spcPts val="0"/>
              </a:spcBef>
              <a:spcAft>
                <a:spcPts val="0"/>
              </a:spcAft>
              <a:buClr>
                <a:srgbClr val="114470"/>
              </a:buClr>
              <a:buSzPts val="1800"/>
              <a:buNone/>
              <a:defRPr/>
            </a:lvl6pPr>
            <a:lvl7pPr lvl="6" algn="l">
              <a:lnSpc>
                <a:spcPct val="90000"/>
              </a:lnSpc>
              <a:spcBef>
                <a:spcPts val="0"/>
              </a:spcBef>
              <a:spcAft>
                <a:spcPts val="0"/>
              </a:spcAft>
              <a:buClr>
                <a:srgbClr val="114470"/>
              </a:buClr>
              <a:buSzPts val="1800"/>
              <a:buNone/>
              <a:defRPr/>
            </a:lvl7pPr>
            <a:lvl8pPr lvl="7" algn="l">
              <a:lnSpc>
                <a:spcPct val="90000"/>
              </a:lnSpc>
              <a:spcBef>
                <a:spcPts val="0"/>
              </a:spcBef>
              <a:spcAft>
                <a:spcPts val="0"/>
              </a:spcAft>
              <a:buClr>
                <a:srgbClr val="114470"/>
              </a:buClr>
              <a:buSzPts val="1800"/>
              <a:buNone/>
              <a:defRPr/>
            </a:lvl8pPr>
            <a:lvl9pPr lvl="8" algn="l">
              <a:lnSpc>
                <a:spcPct val="90000"/>
              </a:lnSpc>
              <a:spcBef>
                <a:spcPts val="0"/>
              </a:spcBef>
              <a:spcAft>
                <a:spcPts val="0"/>
              </a:spcAft>
              <a:buClr>
                <a:srgbClr val="114470"/>
              </a:buClr>
              <a:buSzPts val="1800"/>
              <a:buNone/>
              <a:defRPr/>
            </a:lvl9pPr>
          </a:lstStyle>
          <a:p>
            <a:endParaRPr/>
          </a:p>
        </p:txBody>
      </p:sp>
      <p:sp>
        <p:nvSpPr>
          <p:cNvPr id="81" name="Google Shape;81;p47"/>
          <p:cNvSpPr txBox="1">
            <a:spLocks noGrp="1"/>
          </p:cNvSpPr>
          <p:nvPr>
            <p:ph type="body" idx="1"/>
          </p:nvPr>
        </p:nvSpPr>
        <p:spPr>
          <a:xfrm>
            <a:off x="834484" y="3654290"/>
            <a:ext cx="6650275" cy="931873"/>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FFFFFF"/>
              </a:buClr>
              <a:buSzPts val="2400"/>
              <a:buFont typeface="Arial"/>
              <a:buNone/>
              <a:defRPr sz="2400">
                <a:solidFill>
                  <a:srgbClr val="FFFFFF"/>
                </a:solidFill>
              </a:defRPr>
            </a:lvl1pPr>
            <a:lvl2pPr marL="914400" lvl="1" indent="-228600" algn="l">
              <a:lnSpc>
                <a:spcPct val="90000"/>
              </a:lnSpc>
              <a:spcBef>
                <a:spcPts val="1000"/>
              </a:spcBef>
              <a:spcAft>
                <a:spcPts val="0"/>
              </a:spcAft>
              <a:buClr>
                <a:srgbClr val="FFFFFF"/>
              </a:buClr>
              <a:buSzPts val="2400"/>
              <a:buFont typeface="Arial"/>
              <a:buNone/>
              <a:defRPr sz="2400">
                <a:solidFill>
                  <a:srgbClr val="FFFFFF"/>
                </a:solidFill>
              </a:defRPr>
            </a:lvl2pPr>
            <a:lvl3pPr marL="1371600" lvl="2" indent="-228600" algn="l">
              <a:lnSpc>
                <a:spcPct val="90000"/>
              </a:lnSpc>
              <a:spcBef>
                <a:spcPts val="1000"/>
              </a:spcBef>
              <a:spcAft>
                <a:spcPts val="0"/>
              </a:spcAft>
              <a:buClr>
                <a:srgbClr val="FFFFFF"/>
              </a:buClr>
              <a:buSzPts val="2400"/>
              <a:buFont typeface="Arial"/>
              <a:buNone/>
              <a:defRPr sz="2400">
                <a:solidFill>
                  <a:srgbClr val="FFFFFF"/>
                </a:solidFill>
              </a:defRPr>
            </a:lvl3pPr>
            <a:lvl4pPr marL="1828800" lvl="3" indent="-228600" algn="l">
              <a:lnSpc>
                <a:spcPct val="90000"/>
              </a:lnSpc>
              <a:spcBef>
                <a:spcPts val="1000"/>
              </a:spcBef>
              <a:spcAft>
                <a:spcPts val="0"/>
              </a:spcAft>
              <a:buClr>
                <a:srgbClr val="FFFFFF"/>
              </a:buClr>
              <a:buSzPts val="2400"/>
              <a:buFont typeface="Arial"/>
              <a:buNone/>
              <a:defRPr sz="2400">
                <a:solidFill>
                  <a:srgbClr val="FFFFFF"/>
                </a:solidFill>
              </a:defRPr>
            </a:lvl4pPr>
            <a:lvl5pPr marL="2286000" lvl="4" indent="-228600" algn="l">
              <a:lnSpc>
                <a:spcPct val="90000"/>
              </a:lnSpc>
              <a:spcBef>
                <a:spcPts val="1000"/>
              </a:spcBef>
              <a:spcAft>
                <a:spcPts val="0"/>
              </a:spcAft>
              <a:buClr>
                <a:srgbClr val="FFFFFF"/>
              </a:buClr>
              <a:buSzPts val="2400"/>
              <a:buFont typeface="Arial"/>
              <a:buNone/>
              <a:defRPr sz="2400">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82" name="Google Shape;82;p47"/>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1pPr>
            <a:lvl2pPr marL="0" marR="0" lvl="1"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2pPr>
            <a:lvl3pPr marL="0" marR="0" lvl="2"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3pPr>
            <a:lvl4pPr marL="0" marR="0" lvl="3"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4pPr>
            <a:lvl5pPr marL="0" marR="0" lvl="4"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5pPr>
            <a:lvl6pPr marL="0" marR="0" lvl="5"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6pPr>
            <a:lvl7pPr marL="0" marR="0" lvl="6"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7pPr>
            <a:lvl8pPr marL="0" marR="0" lvl="7"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8pPr>
            <a:lvl9pPr marL="0" marR="0" lvl="8"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p:cSld name="Title and Content 2">
    <p:spTree>
      <p:nvGrpSpPr>
        <p:cNvPr id="1" name="Shape 83"/>
        <p:cNvGrpSpPr/>
        <p:nvPr/>
      </p:nvGrpSpPr>
      <p:grpSpPr>
        <a:xfrm>
          <a:off x="0" y="0"/>
          <a:ext cx="0" cy="0"/>
          <a:chOff x="0" y="0"/>
          <a:chExt cx="0" cy="0"/>
        </a:xfrm>
      </p:grpSpPr>
      <p:grpSp>
        <p:nvGrpSpPr>
          <p:cNvPr id="84" name="Google Shape;84;p48"/>
          <p:cNvGrpSpPr/>
          <p:nvPr/>
        </p:nvGrpSpPr>
        <p:grpSpPr>
          <a:xfrm>
            <a:off x="2553" y="-60104"/>
            <a:ext cx="12189448" cy="1262175"/>
            <a:chOff x="0" y="-1"/>
            <a:chExt cx="12189447" cy="1262173"/>
          </a:xfrm>
        </p:grpSpPr>
        <p:pic>
          <p:nvPicPr>
            <p:cNvPr id="85" name="Google Shape;85;p48" descr="BALH_blue_background.png"/>
            <p:cNvPicPr preferRelativeResize="0"/>
            <p:nvPr/>
          </p:nvPicPr>
          <p:blipFill rotWithShape="1">
            <a:blip r:embed="rId2">
              <a:alphaModFix/>
            </a:blip>
            <a:srcRect b="76079"/>
            <a:stretch/>
          </p:blipFill>
          <p:spPr>
            <a:xfrm>
              <a:off x="0" y="-1"/>
              <a:ext cx="7482261" cy="1262173"/>
            </a:xfrm>
            <a:prstGeom prst="rect">
              <a:avLst/>
            </a:prstGeom>
            <a:noFill/>
            <a:ln>
              <a:noFill/>
            </a:ln>
          </p:spPr>
        </p:pic>
        <p:pic>
          <p:nvPicPr>
            <p:cNvPr id="86" name="Google Shape;86;p48" descr="BALH_blue_background.png"/>
            <p:cNvPicPr preferRelativeResize="0"/>
            <p:nvPr/>
          </p:nvPicPr>
          <p:blipFill rotWithShape="1">
            <a:blip r:embed="rId2">
              <a:alphaModFix/>
            </a:blip>
            <a:srcRect r="5988" b="76080"/>
            <a:stretch/>
          </p:blipFill>
          <p:spPr>
            <a:xfrm>
              <a:off x="5155148" y="-1"/>
              <a:ext cx="7034299" cy="1262173"/>
            </a:xfrm>
            <a:prstGeom prst="rect">
              <a:avLst/>
            </a:prstGeom>
            <a:noFill/>
            <a:ln>
              <a:noFill/>
            </a:ln>
          </p:spPr>
        </p:pic>
      </p:grpSp>
      <p:sp>
        <p:nvSpPr>
          <p:cNvPr id="87" name="Google Shape;87;p48"/>
          <p:cNvSpPr txBox="1">
            <a:spLocks noGrp="1"/>
          </p:cNvSpPr>
          <p:nvPr>
            <p:ph type="title"/>
          </p:nvPr>
        </p:nvSpPr>
        <p:spPr>
          <a:xfrm>
            <a:off x="2553" y="-33800"/>
            <a:ext cx="12189447" cy="1235871"/>
          </a:xfrm>
          <a:prstGeom prst="rect">
            <a:avLst/>
          </a:prstGeom>
          <a:noFill/>
          <a:ln>
            <a:noFill/>
          </a:ln>
        </p:spPr>
        <p:txBody>
          <a:bodyPr spcFirstLastPara="1" wrap="square" lIns="45700" tIns="45700" rIns="45700" bIns="45700" anchor="ctr" anchorCtr="0">
            <a:normAutofit/>
          </a:bodyPr>
          <a:lstStyle>
            <a:lvl1pPr lvl="0" algn="ctr">
              <a:lnSpc>
                <a:spcPct val="90000"/>
              </a:lnSpc>
              <a:spcBef>
                <a:spcPts val="0"/>
              </a:spcBef>
              <a:spcAft>
                <a:spcPts val="0"/>
              </a:spcAft>
              <a:buClr>
                <a:srgbClr val="FFFFFF"/>
              </a:buClr>
              <a:buSzPts val="3600"/>
              <a:buFont typeface="Arial"/>
              <a:buNone/>
              <a:defRPr sz="3600" b="1">
                <a:solidFill>
                  <a:srgbClr val="FFFFFF"/>
                </a:solidFill>
              </a:defRPr>
            </a:lvl1pPr>
            <a:lvl2pPr lvl="1" algn="l">
              <a:lnSpc>
                <a:spcPct val="90000"/>
              </a:lnSpc>
              <a:spcBef>
                <a:spcPts val="0"/>
              </a:spcBef>
              <a:spcAft>
                <a:spcPts val="0"/>
              </a:spcAft>
              <a:buClr>
                <a:srgbClr val="114470"/>
              </a:buClr>
              <a:buSzPts val="1800"/>
              <a:buNone/>
              <a:defRPr/>
            </a:lvl2pPr>
            <a:lvl3pPr lvl="2" algn="l">
              <a:lnSpc>
                <a:spcPct val="90000"/>
              </a:lnSpc>
              <a:spcBef>
                <a:spcPts val="0"/>
              </a:spcBef>
              <a:spcAft>
                <a:spcPts val="0"/>
              </a:spcAft>
              <a:buClr>
                <a:srgbClr val="114470"/>
              </a:buClr>
              <a:buSzPts val="1800"/>
              <a:buNone/>
              <a:defRPr/>
            </a:lvl3pPr>
            <a:lvl4pPr lvl="3" algn="l">
              <a:lnSpc>
                <a:spcPct val="90000"/>
              </a:lnSpc>
              <a:spcBef>
                <a:spcPts val="0"/>
              </a:spcBef>
              <a:spcAft>
                <a:spcPts val="0"/>
              </a:spcAft>
              <a:buClr>
                <a:srgbClr val="114470"/>
              </a:buClr>
              <a:buSzPts val="1800"/>
              <a:buNone/>
              <a:defRPr/>
            </a:lvl4pPr>
            <a:lvl5pPr lvl="4" algn="l">
              <a:lnSpc>
                <a:spcPct val="90000"/>
              </a:lnSpc>
              <a:spcBef>
                <a:spcPts val="0"/>
              </a:spcBef>
              <a:spcAft>
                <a:spcPts val="0"/>
              </a:spcAft>
              <a:buClr>
                <a:srgbClr val="114470"/>
              </a:buClr>
              <a:buSzPts val="1800"/>
              <a:buNone/>
              <a:defRPr/>
            </a:lvl5pPr>
            <a:lvl6pPr lvl="5" algn="l">
              <a:lnSpc>
                <a:spcPct val="90000"/>
              </a:lnSpc>
              <a:spcBef>
                <a:spcPts val="0"/>
              </a:spcBef>
              <a:spcAft>
                <a:spcPts val="0"/>
              </a:spcAft>
              <a:buClr>
                <a:srgbClr val="114470"/>
              </a:buClr>
              <a:buSzPts val="1800"/>
              <a:buNone/>
              <a:defRPr/>
            </a:lvl6pPr>
            <a:lvl7pPr lvl="6" algn="l">
              <a:lnSpc>
                <a:spcPct val="90000"/>
              </a:lnSpc>
              <a:spcBef>
                <a:spcPts val="0"/>
              </a:spcBef>
              <a:spcAft>
                <a:spcPts val="0"/>
              </a:spcAft>
              <a:buClr>
                <a:srgbClr val="114470"/>
              </a:buClr>
              <a:buSzPts val="1800"/>
              <a:buNone/>
              <a:defRPr/>
            </a:lvl7pPr>
            <a:lvl8pPr lvl="7" algn="l">
              <a:lnSpc>
                <a:spcPct val="90000"/>
              </a:lnSpc>
              <a:spcBef>
                <a:spcPts val="0"/>
              </a:spcBef>
              <a:spcAft>
                <a:spcPts val="0"/>
              </a:spcAft>
              <a:buClr>
                <a:srgbClr val="114470"/>
              </a:buClr>
              <a:buSzPts val="1800"/>
              <a:buNone/>
              <a:defRPr/>
            </a:lvl8pPr>
            <a:lvl9pPr lvl="8" algn="l">
              <a:lnSpc>
                <a:spcPct val="90000"/>
              </a:lnSpc>
              <a:spcBef>
                <a:spcPts val="0"/>
              </a:spcBef>
              <a:spcAft>
                <a:spcPts val="0"/>
              </a:spcAft>
              <a:buClr>
                <a:srgbClr val="114470"/>
              </a:buClr>
              <a:buSzPts val="1800"/>
              <a:buNone/>
              <a:defRPr/>
            </a:lvl9pPr>
          </a:lstStyle>
          <a:p>
            <a:endParaRPr/>
          </a:p>
        </p:txBody>
      </p:sp>
      <p:sp>
        <p:nvSpPr>
          <p:cNvPr id="88" name="Google Shape;88;p48"/>
          <p:cNvSpPr txBox="1">
            <a:spLocks noGrp="1"/>
          </p:cNvSpPr>
          <p:nvPr>
            <p:ph type="body" idx="1"/>
          </p:nvPr>
        </p:nvSpPr>
        <p:spPr>
          <a:xfrm>
            <a:off x="838200" y="1825625"/>
            <a:ext cx="10515600" cy="4351338"/>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89" name="Google Shape;89;p48"/>
          <p:cNvSpPr txBox="1">
            <a:spLocks noGrp="1"/>
          </p:cNvSpPr>
          <p:nvPr>
            <p:ph type="sldNum" idx="12"/>
          </p:nvPr>
        </p:nvSpPr>
        <p:spPr>
          <a:xfrm>
            <a:off x="11164902" y="6456338"/>
            <a:ext cx="188898" cy="165149"/>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1pPr>
            <a:lvl2pPr marL="0" marR="0" lvl="1"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2pPr>
            <a:lvl3pPr marL="0" marR="0" lvl="2"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3pPr>
            <a:lvl4pPr marL="0" marR="0" lvl="3"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4pPr>
            <a:lvl5pPr marL="0" marR="0" lvl="4"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5pPr>
            <a:lvl6pPr marL="0" marR="0" lvl="5"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6pPr>
            <a:lvl7pPr marL="0" marR="0" lvl="6"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7pPr>
            <a:lvl8pPr marL="0" marR="0" lvl="7"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8pPr>
            <a:lvl9pPr marL="0" marR="0" lvl="8"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Break Slide">
  <p:cSld name="Section Break Slide 3">
    <p:spTree>
      <p:nvGrpSpPr>
        <p:cNvPr id="1" name="Shape 95"/>
        <p:cNvGrpSpPr/>
        <p:nvPr/>
      </p:nvGrpSpPr>
      <p:grpSpPr>
        <a:xfrm>
          <a:off x="0" y="0"/>
          <a:ext cx="0" cy="0"/>
          <a:chOff x="0" y="0"/>
          <a:chExt cx="0" cy="0"/>
        </a:xfrm>
      </p:grpSpPr>
      <p:pic>
        <p:nvPicPr>
          <p:cNvPr id="96" name="Google Shape;96;p50" descr="blue_background.png"/>
          <p:cNvPicPr preferRelativeResize="0"/>
          <p:nvPr/>
        </p:nvPicPr>
        <p:blipFill rotWithShape="1">
          <a:blip r:embed="rId2">
            <a:alphaModFix/>
          </a:blip>
          <a:srcRect b="23715"/>
          <a:stretch/>
        </p:blipFill>
        <p:spPr>
          <a:xfrm>
            <a:off x="-1" y="0"/>
            <a:ext cx="12189601" cy="6858001"/>
          </a:xfrm>
          <a:custGeom>
            <a:avLst/>
            <a:gdLst/>
            <a:ahLst/>
            <a:cxnLst/>
            <a:rect l="l" t="t" r="r" b="b"/>
            <a:pathLst>
              <a:path w="21600" h="21600" extrusionOk="0">
                <a:moveTo>
                  <a:pt x="0" y="0"/>
                </a:moveTo>
                <a:lnTo>
                  <a:pt x="0" y="21600"/>
                </a:lnTo>
                <a:lnTo>
                  <a:pt x="21600" y="14472"/>
                </a:lnTo>
                <a:lnTo>
                  <a:pt x="21600" y="0"/>
                </a:lnTo>
                <a:lnTo>
                  <a:pt x="0" y="0"/>
                </a:lnTo>
                <a:close/>
              </a:path>
            </a:pathLst>
          </a:custGeom>
          <a:noFill/>
          <a:ln>
            <a:noFill/>
          </a:ln>
        </p:spPr>
      </p:pic>
      <p:sp>
        <p:nvSpPr>
          <p:cNvPr id="97" name="Google Shape;97;p50"/>
          <p:cNvSpPr txBox="1">
            <a:spLocks noGrp="1"/>
          </p:cNvSpPr>
          <p:nvPr>
            <p:ph type="title"/>
          </p:nvPr>
        </p:nvSpPr>
        <p:spPr>
          <a:xfrm>
            <a:off x="834484" y="2290353"/>
            <a:ext cx="6650275" cy="1271862"/>
          </a:xfrm>
          <a:prstGeom prst="rect">
            <a:avLst/>
          </a:prstGeom>
          <a:noFill/>
          <a:ln>
            <a:noFill/>
          </a:ln>
        </p:spPr>
        <p:txBody>
          <a:bodyPr spcFirstLastPara="1" wrap="square" lIns="45700" tIns="45700" rIns="45700" bIns="45700" anchor="b" anchorCtr="0">
            <a:normAutofit/>
          </a:bodyPr>
          <a:lstStyle>
            <a:lvl1pPr lvl="0" algn="l">
              <a:lnSpc>
                <a:spcPct val="90000"/>
              </a:lnSpc>
              <a:spcBef>
                <a:spcPts val="0"/>
              </a:spcBef>
              <a:spcAft>
                <a:spcPts val="0"/>
              </a:spcAft>
              <a:buClr>
                <a:srgbClr val="FFFFFF"/>
              </a:buClr>
              <a:buSzPts val="4000"/>
              <a:buFont typeface="Arial"/>
              <a:buNone/>
              <a:defRPr sz="4000" b="1">
                <a:solidFill>
                  <a:srgbClr val="FFFFFF"/>
                </a:solidFill>
              </a:defRPr>
            </a:lvl1pPr>
            <a:lvl2pPr lvl="1" algn="l">
              <a:lnSpc>
                <a:spcPct val="90000"/>
              </a:lnSpc>
              <a:spcBef>
                <a:spcPts val="0"/>
              </a:spcBef>
              <a:spcAft>
                <a:spcPts val="0"/>
              </a:spcAft>
              <a:buClr>
                <a:srgbClr val="114470"/>
              </a:buClr>
              <a:buSzPts val="1800"/>
              <a:buNone/>
              <a:defRPr/>
            </a:lvl2pPr>
            <a:lvl3pPr lvl="2" algn="l">
              <a:lnSpc>
                <a:spcPct val="90000"/>
              </a:lnSpc>
              <a:spcBef>
                <a:spcPts val="0"/>
              </a:spcBef>
              <a:spcAft>
                <a:spcPts val="0"/>
              </a:spcAft>
              <a:buClr>
                <a:srgbClr val="114470"/>
              </a:buClr>
              <a:buSzPts val="1800"/>
              <a:buNone/>
              <a:defRPr/>
            </a:lvl3pPr>
            <a:lvl4pPr lvl="3" algn="l">
              <a:lnSpc>
                <a:spcPct val="90000"/>
              </a:lnSpc>
              <a:spcBef>
                <a:spcPts val="0"/>
              </a:spcBef>
              <a:spcAft>
                <a:spcPts val="0"/>
              </a:spcAft>
              <a:buClr>
                <a:srgbClr val="114470"/>
              </a:buClr>
              <a:buSzPts val="1800"/>
              <a:buNone/>
              <a:defRPr/>
            </a:lvl4pPr>
            <a:lvl5pPr lvl="4" algn="l">
              <a:lnSpc>
                <a:spcPct val="90000"/>
              </a:lnSpc>
              <a:spcBef>
                <a:spcPts val="0"/>
              </a:spcBef>
              <a:spcAft>
                <a:spcPts val="0"/>
              </a:spcAft>
              <a:buClr>
                <a:srgbClr val="114470"/>
              </a:buClr>
              <a:buSzPts val="1800"/>
              <a:buNone/>
              <a:defRPr/>
            </a:lvl5pPr>
            <a:lvl6pPr lvl="5" algn="l">
              <a:lnSpc>
                <a:spcPct val="90000"/>
              </a:lnSpc>
              <a:spcBef>
                <a:spcPts val="0"/>
              </a:spcBef>
              <a:spcAft>
                <a:spcPts val="0"/>
              </a:spcAft>
              <a:buClr>
                <a:srgbClr val="114470"/>
              </a:buClr>
              <a:buSzPts val="1800"/>
              <a:buNone/>
              <a:defRPr/>
            </a:lvl6pPr>
            <a:lvl7pPr lvl="6" algn="l">
              <a:lnSpc>
                <a:spcPct val="90000"/>
              </a:lnSpc>
              <a:spcBef>
                <a:spcPts val="0"/>
              </a:spcBef>
              <a:spcAft>
                <a:spcPts val="0"/>
              </a:spcAft>
              <a:buClr>
                <a:srgbClr val="114470"/>
              </a:buClr>
              <a:buSzPts val="1800"/>
              <a:buNone/>
              <a:defRPr/>
            </a:lvl7pPr>
            <a:lvl8pPr lvl="7" algn="l">
              <a:lnSpc>
                <a:spcPct val="90000"/>
              </a:lnSpc>
              <a:spcBef>
                <a:spcPts val="0"/>
              </a:spcBef>
              <a:spcAft>
                <a:spcPts val="0"/>
              </a:spcAft>
              <a:buClr>
                <a:srgbClr val="114470"/>
              </a:buClr>
              <a:buSzPts val="1800"/>
              <a:buNone/>
              <a:defRPr/>
            </a:lvl8pPr>
            <a:lvl9pPr lvl="8" algn="l">
              <a:lnSpc>
                <a:spcPct val="90000"/>
              </a:lnSpc>
              <a:spcBef>
                <a:spcPts val="0"/>
              </a:spcBef>
              <a:spcAft>
                <a:spcPts val="0"/>
              </a:spcAft>
              <a:buClr>
                <a:srgbClr val="114470"/>
              </a:buClr>
              <a:buSzPts val="1800"/>
              <a:buNone/>
              <a:defRPr/>
            </a:lvl9pPr>
          </a:lstStyle>
          <a:p>
            <a:endParaRPr/>
          </a:p>
        </p:txBody>
      </p:sp>
      <p:sp>
        <p:nvSpPr>
          <p:cNvPr id="98" name="Google Shape;98;p50"/>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1pPr>
            <a:lvl2pPr marL="0" marR="0" lvl="1"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2pPr>
            <a:lvl3pPr marL="0" marR="0" lvl="2"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3pPr>
            <a:lvl4pPr marL="0" marR="0" lvl="3"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4pPr>
            <a:lvl5pPr marL="0" marR="0" lvl="4"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5pPr>
            <a:lvl6pPr marL="0" marR="0" lvl="5"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6pPr>
            <a:lvl7pPr marL="0" marR="0" lvl="6"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7pPr>
            <a:lvl8pPr marL="0" marR="0" lvl="7"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8pPr>
            <a:lvl9pPr marL="0" marR="0" lvl="8"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ue Sidebar - Title and Content">
  <p:cSld name="Blue Sidebar - Title and Content 3">
    <p:spTree>
      <p:nvGrpSpPr>
        <p:cNvPr id="1" name="Shape 99"/>
        <p:cNvGrpSpPr/>
        <p:nvPr/>
      </p:nvGrpSpPr>
      <p:grpSpPr>
        <a:xfrm>
          <a:off x="0" y="0"/>
          <a:ext cx="0" cy="0"/>
          <a:chOff x="0" y="0"/>
          <a:chExt cx="0" cy="0"/>
        </a:xfrm>
      </p:grpSpPr>
      <p:pic>
        <p:nvPicPr>
          <p:cNvPr id="100" name="Google Shape;100;p51" descr="Shape 26"/>
          <p:cNvPicPr preferRelativeResize="0"/>
          <p:nvPr/>
        </p:nvPicPr>
        <p:blipFill rotWithShape="1">
          <a:blip r:embed="rId2">
            <a:alphaModFix/>
          </a:blip>
          <a:srcRect t="12560" r="69955" b="11865"/>
          <a:stretch/>
        </p:blipFill>
        <p:spPr>
          <a:xfrm>
            <a:off x="-1" y="-1"/>
            <a:ext cx="3699642" cy="6863255"/>
          </a:xfrm>
          <a:prstGeom prst="rect">
            <a:avLst/>
          </a:prstGeom>
          <a:noFill/>
          <a:ln>
            <a:noFill/>
          </a:ln>
        </p:spPr>
      </p:pic>
      <p:sp>
        <p:nvSpPr>
          <p:cNvPr id="101" name="Google Shape;101;p51"/>
          <p:cNvSpPr txBox="1">
            <a:spLocks noGrp="1"/>
          </p:cNvSpPr>
          <p:nvPr>
            <p:ph type="title"/>
          </p:nvPr>
        </p:nvSpPr>
        <p:spPr>
          <a:xfrm>
            <a:off x="409902" y="1688988"/>
            <a:ext cx="2932389" cy="1642791"/>
          </a:xfrm>
          <a:prstGeom prst="rect">
            <a:avLst/>
          </a:prstGeom>
          <a:noFill/>
          <a:ln>
            <a:noFill/>
          </a:ln>
        </p:spPr>
        <p:txBody>
          <a:bodyPr spcFirstLastPara="1" wrap="square" lIns="45700" tIns="45700" rIns="45700" bIns="45700" anchor="b" anchorCtr="0">
            <a:normAutofit/>
          </a:bodyPr>
          <a:lstStyle>
            <a:lvl1pPr lvl="0" algn="l">
              <a:lnSpc>
                <a:spcPct val="90000"/>
              </a:lnSpc>
              <a:spcBef>
                <a:spcPts val="0"/>
              </a:spcBef>
              <a:spcAft>
                <a:spcPts val="0"/>
              </a:spcAft>
              <a:buClr>
                <a:srgbClr val="FFFFFF"/>
              </a:buClr>
              <a:buSzPts val="3600"/>
              <a:buFont typeface="Arial"/>
              <a:buNone/>
              <a:defRPr sz="3600" b="1">
                <a:solidFill>
                  <a:srgbClr val="FFFFFF"/>
                </a:solidFill>
              </a:defRPr>
            </a:lvl1pPr>
            <a:lvl2pPr lvl="1" algn="l">
              <a:lnSpc>
                <a:spcPct val="90000"/>
              </a:lnSpc>
              <a:spcBef>
                <a:spcPts val="0"/>
              </a:spcBef>
              <a:spcAft>
                <a:spcPts val="0"/>
              </a:spcAft>
              <a:buClr>
                <a:srgbClr val="114470"/>
              </a:buClr>
              <a:buSzPts val="1800"/>
              <a:buNone/>
              <a:defRPr/>
            </a:lvl2pPr>
            <a:lvl3pPr lvl="2" algn="l">
              <a:lnSpc>
                <a:spcPct val="90000"/>
              </a:lnSpc>
              <a:spcBef>
                <a:spcPts val="0"/>
              </a:spcBef>
              <a:spcAft>
                <a:spcPts val="0"/>
              </a:spcAft>
              <a:buClr>
                <a:srgbClr val="114470"/>
              </a:buClr>
              <a:buSzPts val="1800"/>
              <a:buNone/>
              <a:defRPr/>
            </a:lvl3pPr>
            <a:lvl4pPr lvl="3" algn="l">
              <a:lnSpc>
                <a:spcPct val="90000"/>
              </a:lnSpc>
              <a:spcBef>
                <a:spcPts val="0"/>
              </a:spcBef>
              <a:spcAft>
                <a:spcPts val="0"/>
              </a:spcAft>
              <a:buClr>
                <a:srgbClr val="114470"/>
              </a:buClr>
              <a:buSzPts val="1800"/>
              <a:buNone/>
              <a:defRPr/>
            </a:lvl4pPr>
            <a:lvl5pPr lvl="4" algn="l">
              <a:lnSpc>
                <a:spcPct val="90000"/>
              </a:lnSpc>
              <a:spcBef>
                <a:spcPts val="0"/>
              </a:spcBef>
              <a:spcAft>
                <a:spcPts val="0"/>
              </a:spcAft>
              <a:buClr>
                <a:srgbClr val="114470"/>
              </a:buClr>
              <a:buSzPts val="1800"/>
              <a:buNone/>
              <a:defRPr/>
            </a:lvl5pPr>
            <a:lvl6pPr lvl="5" algn="l">
              <a:lnSpc>
                <a:spcPct val="90000"/>
              </a:lnSpc>
              <a:spcBef>
                <a:spcPts val="0"/>
              </a:spcBef>
              <a:spcAft>
                <a:spcPts val="0"/>
              </a:spcAft>
              <a:buClr>
                <a:srgbClr val="114470"/>
              </a:buClr>
              <a:buSzPts val="1800"/>
              <a:buNone/>
              <a:defRPr/>
            </a:lvl6pPr>
            <a:lvl7pPr lvl="6" algn="l">
              <a:lnSpc>
                <a:spcPct val="90000"/>
              </a:lnSpc>
              <a:spcBef>
                <a:spcPts val="0"/>
              </a:spcBef>
              <a:spcAft>
                <a:spcPts val="0"/>
              </a:spcAft>
              <a:buClr>
                <a:srgbClr val="114470"/>
              </a:buClr>
              <a:buSzPts val="1800"/>
              <a:buNone/>
              <a:defRPr/>
            </a:lvl7pPr>
            <a:lvl8pPr lvl="7" algn="l">
              <a:lnSpc>
                <a:spcPct val="90000"/>
              </a:lnSpc>
              <a:spcBef>
                <a:spcPts val="0"/>
              </a:spcBef>
              <a:spcAft>
                <a:spcPts val="0"/>
              </a:spcAft>
              <a:buClr>
                <a:srgbClr val="114470"/>
              </a:buClr>
              <a:buSzPts val="1800"/>
              <a:buNone/>
              <a:defRPr/>
            </a:lvl8pPr>
            <a:lvl9pPr lvl="8" algn="l">
              <a:lnSpc>
                <a:spcPct val="90000"/>
              </a:lnSpc>
              <a:spcBef>
                <a:spcPts val="0"/>
              </a:spcBef>
              <a:spcAft>
                <a:spcPts val="0"/>
              </a:spcAft>
              <a:buClr>
                <a:srgbClr val="114470"/>
              </a:buClr>
              <a:buSzPts val="1800"/>
              <a:buNone/>
              <a:defRPr/>
            </a:lvl9pPr>
          </a:lstStyle>
          <a:p>
            <a:endParaRPr/>
          </a:p>
        </p:txBody>
      </p:sp>
      <p:sp>
        <p:nvSpPr>
          <p:cNvPr id="102" name="Google Shape;102;p51"/>
          <p:cNvSpPr txBox="1">
            <a:spLocks noGrp="1"/>
          </p:cNvSpPr>
          <p:nvPr>
            <p:ph type="body" idx="1"/>
          </p:nvPr>
        </p:nvSpPr>
        <p:spPr>
          <a:xfrm>
            <a:off x="4635062" y="1825625"/>
            <a:ext cx="6718738" cy="4351338"/>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03" name="Google Shape;103;p51"/>
          <p:cNvSpPr txBox="1">
            <a:spLocks noGrp="1"/>
          </p:cNvSpPr>
          <p:nvPr>
            <p:ph type="sldNum" idx="12"/>
          </p:nvPr>
        </p:nvSpPr>
        <p:spPr>
          <a:xfrm>
            <a:off x="11164902" y="6456338"/>
            <a:ext cx="188898" cy="165149"/>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1pPr>
            <a:lvl2pPr marL="0" marR="0" lvl="1"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2pPr>
            <a:lvl3pPr marL="0" marR="0" lvl="2"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3pPr>
            <a:lvl4pPr marL="0" marR="0" lvl="3"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4pPr>
            <a:lvl5pPr marL="0" marR="0" lvl="4"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5pPr>
            <a:lvl6pPr marL="0" marR="0" lvl="5"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6pPr>
            <a:lvl7pPr marL="0" marR="0" lvl="6"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7pPr>
            <a:lvl8pPr marL="0" marR="0" lvl="7"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8pPr>
            <a:lvl9pPr marL="0" marR="0" lvl="8"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04" name="Google Shape;104;p51"/>
          <p:cNvSpPr txBox="1">
            <a:spLocks noGrp="1"/>
          </p:cNvSpPr>
          <p:nvPr>
            <p:ph type="body" idx="2"/>
          </p:nvPr>
        </p:nvSpPr>
        <p:spPr>
          <a:xfrm>
            <a:off x="409574" y="3994039"/>
            <a:ext cx="2932115" cy="1366839"/>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FFFFFF"/>
              </a:buClr>
              <a:buSzPts val="2800"/>
              <a:buFont typeface="Arial"/>
              <a:buNone/>
              <a:defRPr>
                <a:solidFill>
                  <a:srgbClr val="FFFFFF"/>
                </a:solidFill>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avy Sidebar - Title and Content">
  <p:cSld name="Navy Sidebar - Title and Content">
    <p:spTree>
      <p:nvGrpSpPr>
        <p:cNvPr id="1" name="Shape 105"/>
        <p:cNvGrpSpPr/>
        <p:nvPr/>
      </p:nvGrpSpPr>
      <p:grpSpPr>
        <a:xfrm>
          <a:off x="0" y="0"/>
          <a:ext cx="0" cy="0"/>
          <a:chOff x="0" y="0"/>
          <a:chExt cx="0" cy="0"/>
        </a:xfrm>
      </p:grpSpPr>
      <p:pic>
        <p:nvPicPr>
          <p:cNvPr id="106" name="Google Shape;106;p52" descr="Shape 157"/>
          <p:cNvPicPr preferRelativeResize="0"/>
          <p:nvPr/>
        </p:nvPicPr>
        <p:blipFill rotWithShape="1">
          <a:blip r:embed="rId2">
            <a:alphaModFix/>
          </a:blip>
          <a:srcRect t="390" r="69970" b="20236"/>
          <a:stretch/>
        </p:blipFill>
        <p:spPr>
          <a:xfrm>
            <a:off x="-1" y="0"/>
            <a:ext cx="3687743" cy="6873766"/>
          </a:xfrm>
          <a:prstGeom prst="rect">
            <a:avLst/>
          </a:prstGeom>
          <a:noFill/>
          <a:ln>
            <a:noFill/>
          </a:ln>
        </p:spPr>
      </p:pic>
      <p:sp>
        <p:nvSpPr>
          <p:cNvPr id="107" name="Google Shape;107;p52"/>
          <p:cNvSpPr txBox="1">
            <a:spLocks noGrp="1"/>
          </p:cNvSpPr>
          <p:nvPr>
            <p:ph type="title"/>
          </p:nvPr>
        </p:nvSpPr>
        <p:spPr>
          <a:xfrm>
            <a:off x="409902" y="1688988"/>
            <a:ext cx="2932389" cy="1642791"/>
          </a:xfrm>
          <a:prstGeom prst="rect">
            <a:avLst/>
          </a:prstGeom>
          <a:noFill/>
          <a:ln>
            <a:noFill/>
          </a:ln>
        </p:spPr>
        <p:txBody>
          <a:bodyPr spcFirstLastPara="1" wrap="square" lIns="45700" tIns="45700" rIns="45700" bIns="45700" anchor="b" anchorCtr="0">
            <a:normAutofit/>
          </a:bodyPr>
          <a:lstStyle>
            <a:lvl1pPr lvl="0" algn="l">
              <a:lnSpc>
                <a:spcPct val="90000"/>
              </a:lnSpc>
              <a:spcBef>
                <a:spcPts val="0"/>
              </a:spcBef>
              <a:spcAft>
                <a:spcPts val="0"/>
              </a:spcAft>
              <a:buClr>
                <a:srgbClr val="FFFFFF"/>
              </a:buClr>
              <a:buSzPts val="3600"/>
              <a:buFont typeface="Arial"/>
              <a:buNone/>
              <a:defRPr sz="3600" b="1">
                <a:solidFill>
                  <a:srgbClr val="FFFFFF"/>
                </a:solidFill>
              </a:defRPr>
            </a:lvl1pPr>
            <a:lvl2pPr lvl="1" algn="l">
              <a:lnSpc>
                <a:spcPct val="90000"/>
              </a:lnSpc>
              <a:spcBef>
                <a:spcPts val="0"/>
              </a:spcBef>
              <a:spcAft>
                <a:spcPts val="0"/>
              </a:spcAft>
              <a:buClr>
                <a:srgbClr val="114470"/>
              </a:buClr>
              <a:buSzPts val="1800"/>
              <a:buNone/>
              <a:defRPr/>
            </a:lvl2pPr>
            <a:lvl3pPr lvl="2" algn="l">
              <a:lnSpc>
                <a:spcPct val="90000"/>
              </a:lnSpc>
              <a:spcBef>
                <a:spcPts val="0"/>
              </a:spcBef>
              <a:spcAft>
                <a:spcPts val="0"/>
              </a:spcAft>
              <a:buClr>
                <a:srgbClr val="114470"/>
              </a:buClr>
              <a:buSzPts val="1800"/>
              <a:buNone/>
              <a:defRPr/>
            </a:lvl3pPr>
            <a:lvl4pPr lvl="3" algn="l">
              <a:lnSpc>
                <a:spcPct val="90000"/>
              </a:lnSpc>
              <a:spcBef>
                <a:spcPts val="0"/>
              </a:spcBef>
              <a:spcAft>
                <a:spcPts val="0"/>
              </a:spcAft>
              <a:buClr>
                <a:srgbClr val="114470"/>
              </a:buClr>
              <a:buSzPts val="1800"/>
              <a:buNone/>
              <a:defRPr/>
            </a:lvl4pPr>
            <a:lvl5pPr lvl="4" algn="l">
              <a:lnSpc>
                <a:spcPct val="90000"/>
              </a:lnSpc>
              <a:spcBef>
                <a:spcPts val="0"/>
              </a:spcBef>
              <a:spcAft>
                <a:spcPts val="0"/>
              </a:spcAft>
              <a:buClr>
                <a:srgbClr val="114470"/>
              </a:buClr>
              <a:buSzPts val="1800"/>
              <a:buNone/>
              <a:defRPr/>
            </a:lvl5pPr>
            <a:lvl6pPr lvl="5" algn="l">
              <a:lnSpc>
                <a:spcPct val="90000"/>
              </a:lnSpc>
              <a:spcBef>
                <a:spcPts val="0"/>
              </a:spcBef>
              <a:spcAft>
                <a:spcPts val="0"/>
              </a:spcAft>
              <a:buClr>
                <a:srgbClr val="114470"/>
              </a:buClr>
              <a:buSzPts val="1800"/>
              <a:buNone/>
              <a:defRPr/>
            </a:lvl6pPr>
            <a:lvl7pPr lvl="6" algn="l">
              <a:lnSpc>
                <a:spcPct val="90000"/>
              </a:lnSpc>
              <a:spcBef>
                <a:spcPts val="0"/>
              </a:spcBef>
              <a:spcAft>
                <a:spcPts val="0"/>
              </a:spcAft>
              <a:buClr>
                <a:srgbClr val="114470"/>
              </a:buClr>
              <a:buSzPts val="1800"/>
              <a:buNone/>
              <a:defRPr/>
            </a:lvl7pPr>
            <a:lvl8pPr lvl="7" algn="l">
              <a:lnSpc>
                <a:spcPct val="90000"/>
              </a:lnSpc>
              <a:spcBef>
                <a:spcPts val="0"/>
              </a:spcBef>
              <a:spcAft>
                <a:spcPts val="0"/>
              </a:spcAft>
              <a:buClr>
                <a:srgbClr val="114470"/>
              </a:buClr>
              <a:buSzPts val="1800"/>
              <a:buNone/>
              <a:defRPr/>
            </a:lvl8pPr>
            <a:lvl9pPr lvl="8" algn="l">
              <a:lnSpc>
                <a:spcPct val="90000"/>
              </a:lnSpc>
              <a:spcBef>
                <a:spcPts val="0"/>
              </a:spcBef>
              <a:spcAft>
                <a:spcPts val="0"/>
              </a:spcAft>
              <a:buClr>
                <a:srgbClr val="114470"/>
              </a:buClr>
              <a:buSzPts val="1800"/>
              <a:buNone/>
              <a:defRPr/>
            </a:lvl9pPr>
          </a:lstStyle>
          <a:p>
            <a:endParaRPr/>
          </a:p>
        </p:txBody>
      </p:sp>
      <p:sp>
        <p:nvSpPr>
          <p:cNvPr id="108" name="Google Shape;108;p52"/>
          <p:cNvSpPr txBox="1">
            <a:spLocks noGrp="1"/>
          </p:cNvSpPr>
          <p:nvPr>
            <p:ph type="body" idx="1"/>
          </p:nvPr>
        </p:nvSpPr>
        <p:spPr>
          <a:xfrm>
            <a:off x="4635062" y="1825625"/>
            <a:ext cx="6718738" cy="4351338"/>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09" name="Google Shape;109;p52"/>
          <p:cNvSpPr txBox="1">
            <a:spLocks noGrp="1"/>
          </p:cNvSpPr>
          <p:nvPr>
            <p:ph type="sldNum" idx="12"/>
          </p:nvPr>
        </p:nvSpPr>
        <p:spPr>
          <a:xfrm>
            <a:off x="11164902" y="6456338"/>
            <a:ext cx="188898" cy="165149"/>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1pPr>
            <a:lvl2pPr marL="0" marR="0" lvl="1"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2pPr>
            <a:lvl3pPr marL="0" marR="0" lvl="2"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3pPr>
            <a:lvl4pPr marL="0" marR="0" lvl="3"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4pPr>
            <a:lvl5pPr marL="0" marR="0" lvl="4"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5pPr>
            <a:lvl6pPr marL="0" marR="0" lvl="5"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6pPr>
            <a:lvl7pPr marL="0" marR="0" lvl="6"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7pPr>
            <a:lvl8pPr marL="0" marR="0" lvl="7"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8pPr>
            <a:lvl9pPr marL="0" marR="0" lvl="8"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10" name="Google Shape;110;p52"/>
          <p:cNvSpPr txBox="1">
            <a:spLocks noGrp="1"/>
          </p:cNvSpPr>
          <p:nvPr>
            <p:ph type="body" idx="2"/>
          </p:nvPr>
        </p:nvSpPr>
        <p:spPr>
          <a:xfrm>
            <a:off x="409574" y="3994039"/>
            <a:ext cx="2932115" cy="1366839"/>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FFFFFF"/>
              </a:buClr>
              <a:buSzPts val="2800"/>
              <a:buFont typeface="Arial"/>
              <a:buNone/>
              <a:defRPr>
                <a:solidFill>
                  <a:srgbClr val="FFFFFF"/>
                </a:solidFill>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p:cSld name="Blank 2">
    <p:spTree>
      <p:nvGrpSpPr>
        <p:cNvPr id="1" name="Shape 111"/>
        <p:cNvGrpSpPr/>
        <p:nvPr/>
      </p:nvGrpSpPr>
      <p:grpSpPr>
        <a:xfrm>
          <a:off x="0" y="0"/>
          <a:ext cx="0" cy="0"/>
          <a:chOff x="0" y="0"/>
          <a:chExt cx="0" cy="0"/>
        </a:xfrm>
      </p:grpSpPr>
      <p:sp>
        <p:nvSpPr>
          <p:cNvPr id="112" name="Google Shape;112;p53"/>
          <p:cNvSpPr txBox="1">
            <a:spLocks noGrp="1"/>
          </p:cNvSpPr>
          <p:nvPr>
            <p:ph type="sldNum" idx="12"/>
          </p:nvPr>
        </p:nvSpPr>
        <p:spPr>
          <a:xfrm>
            <a:off x="11164902" y="6456338"/>
            <a:ext cx="188898" cy="165149"/>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1pPr>
            <a:lvl2pPr marL="0" marR="0" lvl="1"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2pPr>
            <a:lvl3pPr marL="0" marR="0" lvl="2"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3pPr>
            <a:lvl4pPr marL="0" marR="0" lvl="3"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4pPr>
            <a:lvl5pPr marL="0" marR="0" lvl="4"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5pPr>
            <a:lvl6pPr marL="0" marR="0" lvl="5"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6pPr>
            <a:lvl7pPr marL="0" marR="0" lvl="6"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7pPr>
            <a:lvl8pPr marL="0" marR="0" lvl="7"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8pPr>
            <a:lvl9pPr marL="0" marR="0" lvl="8"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act Slide">
  <p:cSld name="Contact Slide">
    <p:spTree>
      <p:nvGrpSpPr>
        <p:cNvPr id="1" name="Shape 113"/>
        <p:cNvGrpSpPr/>
        <p:nvPr/>
      </p:nvGrpSpPr>
      <p:grpSpPr>
        <a:xfrm>
          <a:off x="0" y="0"/>
          <a:ext cx="0" cy="0"/>
          <a:chOff x="0" y="0"/>
          <a:chExt cx="0" cy="0"/>
        </a:xfrm>
      </p:grpSpPr>
      <p:pic>
        <p:nvPicPr>
          <p:cNvPr id="114" name="Google Shape;114;p54" descr="Shape 26"/>
          <p:cNvPicPr preferRelativeResize="0"/>
          <p:nvPr/>
        </p:nvPicPr>
        <p:blipFill rotWithShape="1">
          <a:blip r:embed="rId2">
            <a:alphaModFix/>
          </a:blip>
          <a:srcRect l="1" t="12560" r="987" b="11865"/>
          <a:stretch/>
        </p:blipFill>
        <p:spPr>
          <a:xfrm>
            <a:off x="-1" y="-1"/>
            <a:ext cx="12192002" cy="6863255"/>
          </a:xfrm>
          <a:prstGeom prst="rect">
            <a:avLst/>
          </a:prstGeom>
          <a:noFill/>
          <a:ln>
            <a:noFill/>
          </a:ln>
        </p:spPr>
      </p:pic>
      <p:sp>
        <p:nvSpPr>
          <p:cNvPr id="115" name="Google Shape;115;p54"/>
          <p:cNvSpPr txBox="1"/>
          <p:nvPr/>
        </p:nvSpPr>
        <p:spPr>
          <a:xfrm>
            <a:off x="4811829" y="1026160"/>
            <a:ext cx="4866641" cy="609883"/>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3600"/>
              <a:buFont typeface="Arial"/>
              <a:buNone/>
            </a:pPr>
            <a:r>
              <a:rPr lang="en-US" sz="3600" b="1" i="0" u="none" strike="noStrike" cap="none">
                <a:solidFill>
                  <a:srgbClr val="FFFFFF"/>
                </a:solidFill>
                <a:latin typeface="Arial"/>
                <a:ea typeface="Arial"/>
                <a:cs typeface="Arial"/>
                <a:sym typeface="Arial"/>
              </a:rPr>
              <a:t>Contact</a:t>
            </a:r>
            <a:endParaRPr sz="1400" b="0" i="0" u="none" strike="noStrike" cap="none">
              <a:solidFill>
                <a:srgbClr val="000000"/>
              </a:solidFill>
              <a:latin typeface="Arial"/>
              <a:ea typeface="Arial"/>
              <a:cs typeface="Arial"/>
              <a:sym typeface="Arial"/>
            </a:endParaRPr>
          </a:p>
        </p:txBody>
      </p:sp>
      <p:sp>
        <p:nvSpPr>
          <p:cNvPr id="116" name="Google Shape;116;p54"/>
          <p:cNvSpPr txBox="1">
            <a:spLocks noGrp="1"/>
          </p:cNvSpPr>
          <p:nvPr>
            <p:ph type="body" idx="1"/>
          </p:nvPr>
        </p:nvSpPr>
        <p:spPr>
          <a:xfrm>
            <a:off x="4766426" y="2082800"/>
            <a:ext cx="5516564" cy="3475038"/>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FFFFFF"/>
              </a:buClr>
              <a:buSzPts val="2400"/>
              <a:buFont typeface="Arial"/>
              <a:buNone/>
              <a:defRPr sz="2400">
                <a:solidFill>
                  <a:srgbClr val="FFFFFF"/>
                </a:solidFill>
              </a:defRPr>
            </a:lvl1pPr>
            <a:lvl2pPr marL="914400" lvl="1" indent="-228600" algn="l">
              <a:lnSpc>
                <a:spcPct val="90000"/>
              </a:lnSpc>
              <a:spcBef>
                <a:spcPts val="1000"/>
              </a:spcBef>
              <a:spcAft>
                <a:spcPts val="0"/>
              </a:spcAft>
              <a:buClr>
                <a:srgbClr val="FFFFFF"/>
              </a:buClr>
              <a:buSzPts val="2400"/>
              <a:buFont typeface="Arial"/>
              <a:buNone/>
              <a:defRPr sz="2400">
                <a:solidFill>
                  <a:srgbClr val="FFFFFF"/>
                </a:solidFill>
              </a:defRPr>
            </a:lvl2pPr>
            <a:lvl3pPr marL="1371600" lvl="2" indent="-228600" algn="l">
              <a:lnSpc>
                <a:spcPct val="90000"/>
              </a:lnSpc>
              <a:spcBef>
                <a:spcPts val="1000"/>
              </a:spcBef>
              <a:spcAft>
                <a:spcPts val="0"/>
              </a:spcAft>
              <a:buClr>
                <a:srgbClr val="FFFFFF"/>
              </a:buClr>
              <a:buSzPts val="2400"/>
              <a:buFont typeface="Arial"/>
              <a:buNone/>
              <a:defRPr sz="2400">
                <a:solidFill>
                  <a:srgbClr val="FFFFFF"/>
                </a:solidFill>
              </a:defRPr>
            </a:lvl3pPr>
            <a:lvl4pPr marL="1828800" lvl="3" indent="-228600" algn="l">
              <a:lnSpc>
                <a:spcPct val="90000"/>
              </a:lnSpc>
              <a:spcBef>
                <a:spcPts val="1000"/>
              </a:spcBef>
              <a:spcAft>
                <a:spcPts val="0"/>
              </a:spcAft>
              <a:buClr>
                <a:srgbClr val="FFFFFF"/>
              </a:buClr>
              <a:buSzPts val="2400"/>
              <a:buFont typeface="Arial"/>
              <a:buNone/>
              <a:defRPr sz="2400">
                <a:solidFill>
                  <a:srgbClr val="FFFFFF"/>
                </a:solidFill>
              </a:defRPr>
            </a:lvl4pPr>
            <a:lvl5pPr marL="2286000" lvl="4" indent="-228600" algn="l">
              <a:lnSpc>
                <a:spcPct val="90000"/>
              </a:lnSpc>
              <a:spcBef>
                <a:spcPts val="1000"/>
              </a:spcBef>
              <a:spcAft>
                <a:spcPts val="0"/>
              </a:spcAft>
              <a:buClr>
                <a:srgbClr val="FFFFFF"/>
              </a:buClr>
              <a:buSzPts val="2400"/>
              <a:buFont typeface="Arial"/>
              <a:buNone/>
              <a:defRPr sz="2400">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pic>
        <p:nvPicPr>
          <p:cNvPr id="117" name="Google Shape;117;p54" descr="Picture 9"/>
          <p:cNvPicPr preferRelativeResize="0"/>
          <p:nvPr/>
        </p:nvPicPr>
        <p:blipFill rotWithShape="1">
          <a:blip r:embed="rId3">
            <a:alphaModFix/>
          </a:blip>
          <a:srcRect/>
          <a:stretch/>
        </p:blipFill>
        <p:spPr>
          <a:xfrm>
            <a:off x="703945" y="371645"/>
            <a:ext cx="3188706" cy="2757635"/>
          </a:xfrm>
          <a:prstGeom prst="rect">
            <a:avLst/>
          </a:prstGeom>
          <a:noFill/>
          <a:ln>
            <a:noFill/>
          </a:ln>
        </p:spPr>
      </p:pic>
      <p:sp>
        <p:nvSpPr>
          <p:cNvPr id="118" name="Google Shape;118;p54"/>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1pPr>
            <a:lvl2pPr marL="0" marR="0" lvl="1"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2pPr>
            <a:lvl3pPr marL="0" marR="0" lvl="2"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3pPr>
            <a:lvl4pPr marL="0" marR="0" lvl="3"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4pPr>
            <a:lvl5pPr marL="0" marR="0" lvl="4"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5pPr>
            <a:lvl6pPr marL="0" marR="0" lvl="5"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6pPr>
            <a:lvl7pPr marL="0" marR="0" lvl="6"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7pPr>
            <a:lvl8pPr marL="0" marR="0" lvl="7"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8pPr>
            <a:lvl9pPr marL="0" marR="0" lvl="8"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Contact Slide">
  <p:cSld name="1_Contact Slide">
    <p:spTree>
      <p:nvGrpSpPr>
        <p:cNvPr id="1" name="Shape 119"/>
        <p:cNvGrpSpPr/>
        <p:nvPr/>
      </p:nvGrpSpPr>
      <p:grpSpPr>
        <a:xfrm>
          <a:off x="0" y="0"/>
          <a:ext cx="0" cy="0"/>
          <a:chOff x="0" y="0"/>
          <a:chExt cx="0" cy="0"/>
        </a:xfrm>
      </p:grpSpPr>
      <p:pic>
        <p:nvPicPr>
          <p:cNvPr id="120" name="Google Shape;120;p55" descr="Shape 157"/>
          <p:cNvPicPr preferRelativeResize="0"/>
          <p:nvPr/>
        </p:nvPicPr>
        <p:blipFill rotWithShape="1">
          <a:blip r:embed="rId2">
            <a:alphaModFix/>
          </a:blip>
          <a:srcRect r="815" b="20236"/>
          <a:stretch/>
        </p:blipFill>
        <p:spPr>
          <a:xfrm>
            <a:off x="-11876" y="-24784"/>
            <a:ext cx="12279087" cy="6907569"/>
          </a:xfrm>
          <a:prstGeom prst="rect">
            <a:avLst/>
          </a:prstGeom>
          <a:noFill/>
          <a:ln>
            <a:noFill/>
          </a:ln>
        </p:spPr>
      </p:pic>
      <p:pic>
        <p:nvPicPr>
          <p:cNvPr id="121" name="Google Shape;121;p55" descr="Picture 5"/>
          <p:cNvPicPr preferRelativeResize="0"/>
          <p:nvPr/>
        </p:nvPicPr>
        <p:blipFill rotWithShape="1">
          <a:blip r:embed="rId3">
            <a:alphaModFix/>
          </a:blip>
          <a:srcRect/>
          <a:stretch/>
        </p:blipFill>
        <p:spPr>
          <a:xfrm>
            <a:off x="667646" y="341307"/>
            <a:ext cx="3261304" cy="2818309"/>
          </a:xfrm>
          <a:prstGeom prst="rect">
            <a:avLst/>
          </a:prstGeom>
          <a:noFill/>
          <a:ln>
            <a:noFill/>
          </a:ln>
        </p:spPr>
      </p:pic>
      <p:sp>
        <p:nvSpPr>
          <p:cNvPr id="122" name="Google Shape;122;p55"/>
          <p:cNvSpPr txBox="1"/>
          <p:nvPr/>
        </p:nvSpPr>
        <p:spPr>
          <a:xfrm>
            <a:off x="4811829" y="1026160"/>
            <a:ext cx="4866641" cy="609883"/>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3600"/>
              <a:buFont typeface="Arial"/>
              <a:buNone/>
            </a:pPr>
            <a:r>
              <a:rPr lang="en-US" sz="3600" b="1" i="0" u="none" strike="noStrike" cap="none">
                <a:solidFill>
                  <a:srgbClr val="FFFFFF"/>
                </a:solidFill>
                <a:latin typeface="Arial"/>
                <a:ea typeface="Arial"/>
                <a:cs typeface="Arial"/>
                <a:sym typeface="Arial"/>
              </a:rPr>
              <a:t>Contact</a:t>
            </a:r>
            <a:endParaRPr sz="1400" b="0" i="0" u="none" strike="noStrike" cap="none">
              <a:solidFill>
                <a:srgbClr val="000000"/>
              </a:solidFill>
              <a:latin typeface="Arial"/>
              <a:ea typeface="Arial"/>
              <a:cs typeface="Arial"/>
              <a:sym typeface="Arial"/>
            </a:endParaRPr>
          </a:p>
        </p:txBody>
      </p:sp>
      <p:sp>
        <p:nvSpPr>
          <p:cNvPr id="123" name="Google Shape;123;p55"/>
          <p:cNvSpPr txBox="1">
            <a:spLocks noGrp="1"/>
          </p:cNvSpPr>
          <p:nvPr>
            <p:ph type="body" idx="1"/>
          </p:nvPr>
        </p:nvSpPr>
        <p:spPr>
          <a:xfrm>
            <a:off x="4766426" y="2082800"/>
            <a:ext cx="5516564" cy="3475038"/>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FFFFFF"/>
              </a:buClr>
              <a:buSzPts val="2400"/>
              <a:buFont typeface="Arial"/>
              <a:buNone/>
              <a:defRPr sz="2400">
                <a:solidFill>
                  <a:srgbClr val="FFFFFF"/>
                </a:solidFill>
              </a:defRPr>
            </a:lvl1pPr>
            <a:lvl2pPr marL="914400" lvl="1" indent="-228600" algn="l">
              <a:lnSpc>
                <a:spcPct val="90000"/>
              </a:lnSpc>
              <a:spcBef>
                <a:spcPts val="1000"/>
              </a:spcBef>
              <a:spcAft>
                <a:spcPts val="0"/>
              </a:spcAft>
              <a:buClr>
                <a:srgbClr val="FFFFFF"/>
              </a:buClr>
              <a:buSzPts val="2400"/>
              <a:buFont typeface="Arial"/>
              <a:buNone/>
              <a:defRPr sz="2400">
                <a:solidFill>
                  <a:srgbClr val="FFFFFF"/>
                </a:solidFill>
              </a:defRPr>
            </a:lvl2pPr>
            <a:lvl3pPr marL="1371600" lvl="2" indent="-228600" algn="l">
              <a:lnSpc>
                <a:spcPct val="90000"/>
              </a:lnSpc>
              <a:spcBef>
                <a:spcPts val="1000"/>
              </a:spcBef>
              <a:spcAft>
                <a:spcPts val="0"/>
              </a:spcAft>
              <a:buClr>
                <a:srgbClr val="FFFFFF"/>
              </a:buClr>
              <a:buSzPts val="2400"/>
              <a:buFont typeface="Arial"/>
              <a:buNone/>
              <a:defRPr sz="2400">
                <a:solidFill>
                  <a:srgbClr val="FFFFFF"/>
                </a:solidFill>
              </a:defRPr>
            </a:lvl3pPr>
            <a:lvl4pPr marL="1828800" lvl="3" indent="-228600" algn="l">
              <a:lnSpc>
                <a:spcPct val="90000"/>
              </a:lnSpc>
              <a:spcBef>
                <a:spcPts val="1000"/>
              </a:spcBef>
              <a:spcAft>
                <a:spcPts val="0"/>
              </a:spcAft>
              <a:buClr>
                <a:srgbClr val="FFFFFF"/>
              </a:buClr>
              <a:buSzPts val="2400"/>
              <a:buFont typeface="Arial"/>
              <a:buNone/>
              <a:defRPr sz="2400">
                <a:solidFill>
                  <a:srgbClr val="FFFFFF"/>
                </a:solidFill>
              </a:defRPr>
            </a:lvl4pPr>
            <a:lvl5pPr marL="2286000" lvl="4" indent="-228600" algn="l">
              <a:lnSpc>
                <a:spcPct val="90000"/>
              </a:lnSpc>
              <a:spcBef>
                <a:spcPts val="1000"/>
              </a:spcBef>
              <a:spcAft>
                <a:spcPts val="0"/>
              </a:spcAft>
              <a:buClr>
                <a:srgbClr val="FFFFFF"/>
              </a:buClr>
              <a:buSzPts val="2400"/>
              <a:buFont typeface="Arial"/>
              <a:buNone/>
              <a:defRPr sz="2400">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24" name="Google Shape;124;p55"/>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1pPr>
            <a:lvl2pPr marL="0" marR="0" lvl="1"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2pPr>
            <a:lvl3pPr marL="0" marR="0" lvl="2"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3pPr>
            <a:lvl4pPr marL="0" marR="0" lvl="3"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4pPr>
            <a:lvl5pPr marL="0" marR="0" lvl="4"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5pPr>
            <a:lvl6pPr marL="0" marR="0" lvl="5"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6pPr>
            <a:lvl7pPr marL="0" marR="0" lvl="6"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7pPr>
            <a:lvl8pPr marL="0" marR="0" lvl="7"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8pPr>
            <a:lvl9pPr marL="0" marR="0" lvl="8"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p:cSld name="Title and Content 3">
    <p:spTree>
      <p:nvGrpSpPr>
        <p:cNvPr id="1" name="Shape 125"/>
        <p:cNvGrpSpPr/>
        <p:nvPr/>
      </p:nvGrpSpPr>
      <p:grpSpPr>
        <a:xfrm>
          <a:off x="0" y="0"/>
          <a:ext cx="0" cy="0"/>
          <a:chOff x="0" y="0"/>
          <a:chExt cx="0" cy="0"/>
        </a:xfrm>
      </p:grpSpPr>
      <p:grpSp>
        <p:nvGrpSpPr>
          <p:cNvPr id="126" name="Google Shape;126;p56"/>
          <p:cNvGrpSpPr/>
          <p:nvPr/>
        </p:nvGrpSpPr>
        <p:grpSpPr>
          <a:xfrm>
            <a:off x="2553" y="-60104"/>
            <a:ext cx="12189448" cy="1262175"/>
            <a:chOff x="0" y="-1"/>
            <a:chExt cx="12189447" cy="1262173"/>
          </a:xfrm>
        </p:grpSpPr>
        <p:pic>
          <p:nvPicPr>
            <p:cNvPr id="127" name="Google Shape;127;p56" descr="BALH_blue_background.png"/>
            <p:cNvPicPr preferRelativeResize="0"/>
            <p:nvPr/>
          </p:nvPicPr>
          <p:blipFill rotWithShape="1">
            <a:blip r:embed="rId2">
              <a:alphaModFix/>
            </a:blip>
            <a:srcRect b="76079"/>
            <a:stretch/>
          </p:blipFill>
          <p:spPr>
            <a:xfrm>
              <a:off x="0" y="-1"/>
              <a:ext cx="7482261" cy="1262173"/>
            </a:xfrm>
            <a:prstGeom prst="rect">
              <a:avLst/>
            </a:prstGeom>
            <a:noFill/>
            <a:ln>
              <a:noFill/>
            </a:ln>
          </p:spPr>
        </p:pic>
        <p:pic>
          <p:nvPicPr>
            <p:cNvPr id="128" name="Google Shape;128;p56" descr="BALH_blue_background.png"/>
            <p:cNvPicPr preferRelativeResize="0"/>
            <p:nvPr/>
          </p:nvPicPr>
          <p:blipFill rotWithShape="1">
            <a:blip r:embed="rId2">
              <a:alphaModFix/>
            </a:blip>
            <a:srcRect r="5988" b="76080"/>
            <a:stretch/>
          </p:blipFill>
          <p:spPr>
            <a:xfrm>
              <a:off x="5155148" y="-1"/>
              <a:ext cx="7034299" cy="1262173"/>
            </a:xfrm>
            <a:prstGeom prst="rect">
              <a:avLst/>
            </a:prstGeom>
            <a:noFill/>
            <a:ln>
              <a:noFill/>
            </a:ln>
          </p:spPr>
        </p:pic>
      </p:grpSp>
      <p:sp>
        <p:nvSpPr>
          <p:cNvPr id="129" name="Google Shape;129;p56"/>
          <p:cNvSpPr txBox="1">
            <a:spLocks noGrp="1"/>
          </p:cNvSpPr>
          <p:nvPr>
            <p:ph type="title"/>
          </p:nvPr>
        </p:nvSpPr>
        <p:spPr>
          <a:xfrm>
            <a:off x="2553" y="-33800"/>
            <a:ext cx="12189447" cy="1235871"/>
          </a:xfrm>
          <a:prstGeom prst="rect">
            <a:avLst/>
          </a:prstGeom>
          <a:noFill/>
          <a:ln>
            <a:noFill/>
          </a:ln>
        </p:spPr>
        <p:txBody>
          <a:bodyPr spcFirstLastPara="1" wrap="square" lIns="45700" tIns="45700" rIns="45700" bIns="45700" anchor="ctr" anchorCtr="0">
            <a:normAutofit/>
          </a:bodyPr>
          <a:lstStyle>
            <a:lvl1pPr lvl="0" algn="ctr">
              <a:lnSpc>
                <a:spcPct val="90000"/>
              </a:lnSpc>
              <a:spcBef>
                <a:spcPts val="0"/>
              </a:spcBef>
              <a:spcAft>
                <a:spcPts val="0"/>
              </a:spcAft>
              <a:buClr>
                <a:srgbClr val="FFFFFF"/>
              </a:buClr>
              <a:buSzPts val="3600"/>
              <a:buFont typeface="Arial"/>
              <a:buNone/>
              <a:defRPr sz="3600" b="1">
                <a:solidFill>
                  <a:srgbClr val="FFFFFF"/>
                </a:solidFill>
              </a:defRPr>
            </a:lvl1pPr>
            <a:lvl2pPr lvl="1" algn="l">
              <a:lnSpc>
                <a:spcPct val="90000"/>
              </a:lnSpc>
              <a:spcBef>
                <a:spcPts val="0"/>
              </a:spcBef>
              <a:spcAft>
                <a:spcPts val="0"/>
              </a:spcAft>
              <a:buClr>
                <a:srgbClr val="114470"/>
              </a:buClr>
              <a:buSzPts val="1800"/>
              <a:buNone/>
              <a:defRPr/>
            </a:lvl2pPr>
            <a:lvl3pPr lvl="2" algn="l">
              <a:lnSpc>
                <a:spcPct val="90000"/>
              </a:lnSpc>
              <a:spcBef>
                <a:spcPts val="0"/>
              </a:spcBef>
              <a:spcAft>
                <a:spcPts val="0"/>
              </a:spcAft>
              <a:buClr>
                <a:srgbClr val="114470"/>
              </a:buClr>
              <a:buSzPts val="1800"/>
              <a:buNone/>
              <a:defRPr/>
            </a:lvl3pPr>
            <a:lvl4pPr lvl="3" algn="l">
              <a:lnSpc>
                <a:spcPct val="90000"/>
              </a:lnSpc>
              <a:spcBef>
                <a:spcPts val="0"/>
              </a:spcBef>
              <a:spcAft>
                <a:spcPts val="0"/>
              </a:spcAft>
              <a:buClr>
                <a:srgbClr val="114470"/>
              </a:buClr>
              <a:buSzPts val="1800"/>
              <a:buNone/>
              <a:defRPr/>
            </a:lvl4pPr>
            <a:lvl5pPr lvl="4" algn="l">
              <a:lnSpc>
                <a:spcPct val="90000"/>
              </a:lnSpc>
              <a:spcBef>
                <a:spcPts val="0"/>
              </a:spcBef>
              <a:spcAft>
                <a:spcPts val="0"/>
              </a:spcAft>
              <a:buClr>
                <a:srgbClr val="114470"/>
              </a:buClr>
              <a:buSzPts val="1800"/>
              <a:buNone/>
              <a:defRPr/>
            </a:lvl5pPr>
            <a:lvl6pPr lvl="5" algn="l">
              <a:lnSpc>
                <a:spcPct val="90000"/>
              </a:lnSpc>
              <a:spcBef>
                <a:spcPts val="0"/>
              </a:spcBef>
              <a:spcAft>
                <a:spcPts val="0"/>
              </a:spcAft>
              <a:buClr>
                <a:srgbClr val="114470"/>
              </a:buClr>
              <a:buSzPts val="1800"/>
              <a:buNone/>
              <a:defRPr/>
            </a:lvl6pPr>
            <a:lvl7pPr lvl="6" algn="l">
              <a:lnSpc>
                <a:spcPct val="90000"/>
              </a:lnSpc>
              <a:spcBef>
                <a:spcPts val="0"/>
              </a:spcBef>
              <a:spcAft>
                <a:spcPts val="0"/>
              </a:spcAft>
              <a:buClr>
                <a:srgbClr val="114470"/>
              </a:buClr>
              <a:buSzPts val="1800"/>
              <a:buNone/>
              <a:defRPr/>
            </a:lvl7pPr>
            <a:lvl8pPr lvl="7" algn="l">
              <a:lnSpc>
                <a:spcPct val="90000"/>
              </a:lnSpc>
              <a:spcBef>
                <a:spcPts val="0"/>
              </a:spcBef>
              <a:spcAft>
                <a:spcPts val="0"/>
              </a:spcAft>
              <a:buClr>
                <a:srgbClr val="114470"/>
              </a:buClr>
              <a:buSzPts val="1800"/>
              <a:buNone/>
              <a:defRPr/>
            </a:lvl8pPr>
            <a:lvl9pPr lvl="8" algn="l">
              <a:lnSpc>
                <a:spcPct val="90000"/>
              </a:lnSpc>
              <a:spcBef>
                <a:spcPts val="0"/>
              </a:spcBef>
              <a:spcAft>
                <a:spcPts val="0"/>
              </a:spcAft>
              <a:buClr>
                <a:srgbClr val="114470"/>
              </a:buClr>
              <a:buSzPts val="1800"/>
              <a:buNone/>
              <a:defRPr/>
            </a:lvl9pPr>
          </a:lstStyle>
          <a:p>
            <a:endParaRPr/>
          </a:p>
        </p:txBody>
      </p:sp>
      <p:sp>
        <p:nvSpPr>
          <p:cNvPr id="130" name="Google Shape;130;p56"/>
          <p:cNvSpPr txBox="1">
            <a:spLocks noGrp="1"/>
          </p:cNvSpPr>
          <p:nvPr>
            <p:ph type="body" idx="1"/>
          </p:nvPr>
        </p:nvSpPr>
        <p:spPr>
          <a:xfrm>
            <a:off x="838200" y="1825625"/>
            <a:ext cx="10515600" cy="4351338"/>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31" name="Google Shape;131;p56"/>
          <p:cNvSpPr txBox="1">
            <a:spLocks noGrp="1"/>
          </p:cNvSpPr>
          <p:nvPr>
            <p:ph type="sldNum" idx="12"/>
          </p:nvPr>
        </p:nvSpPr>
        <p:spPr>
          <a:xfrm>
            <a:off x="11164902" y="6456338"/>
            <a:ext cx="188898" cy="165149"/>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1pPr>
            <a:lvl2pPr marL="0" marR="0" lvl="1"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2pPr>
            <a:lvl3pPr marL="0" marR="0" lvl="2"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3pPr>
            <a:lvl4pPr marL="0" marR="0" lvl="3"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4pPr>
            <a:lvl5pPr marL="0" marR="0" lvl="4"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5pPr>
            <a:lvl6pPr marL="0" marR="0" lvl="5"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6pPr>
            <a:lvl7pPr marL="0" marR="0" lvl="6"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7pPr>
            <a:lvl8pPr marL="0" marR="0" lvl="7"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8pPr>
            <a:lvl9pPr marL="0" marR="0" lvl="8"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ue - Title and Content">
  <p:cSld name="Blue - Title and Content 3">
    <p:spTree>
      <p:nvGrpSpPr>
        <p:cNvPr id="1" name="Shape 132"/>
        <p:cNvGrpSpPr/>
        <p:nvPr/>
      </p:nvGrpSpPr>
      <p:grpSpPr>
        <a:xfrm>
          <a:off x="0" y="0"/>
          <a:ext cx="0" cy="0"/>
          <a:chOff x="0" y="0"/>
          <a:chExt cx="0" cy="0"/>
        </a:xfrm>
      </p:grpSpPr>
      <p:pic>
        <p:nvPicPr>
          <p:cNvPr id="133" name="Google Shape;133;p57" descr="Shape 157"/>
          <p:cNvPicPr preferRelativeResize="0"/>
          <p:nvPr/>
        </p:nvPicPr>
        <p:blipFill rotWithShape="1">
          <a:blip r:embed="rId2">
            <a:alphaModFix/>
          </a:blip>
          <a:srcRect r="815" b="20236"/>
          <a:stretch/>
        </p:blipFill>
        <p:spPr>
          <a:xfrm>
            <a:off x="-9347" y="-24784"/>
            <a:ext cx="12201348" cy="6907569"/>
          </a:xfrm>
          <a:prstGeom prst="rect">
            <a:avLst/>
          </a:prstGeom>
          <a:noFill/>
          <a:ln>
            <a:noFill/>
          </a:ln>
        </p:spPr>
      </p:pic>
      <p:sp>
        <p:nvSpPr>
          <p:cNvPr id="134" name="Google Shape;134;p57"/>
          <p:cNvSpPr txBox="1">
            <a:spLocks noGrp="1"/>
          </p:cNvSpPr>
          <p:nvPr>
            <p:ph type="title"/>
          </p:nvPr>
        </p:nvSpPr>
        <p:spPr>
          <a:xfrm>
            <a:off x="2553" y="-33800"/>
            <a:ext cx="12189447" cy="1235871"/>
          </a:xfrm>
          <a:prstGeom prst="rect">
            <a:avLst/>
          </a:prstGeom>
          <a:noFill/>
          <a:ln>
            <a:noFill/>
          </a:ln>
        </p:spPr>
        <p:txBody>
          <a:bodyPr spcFirstLastPara="1" wrap="square" lIns="45700" tIns="45700" rIns="45700" bIns="45700" anchor="ctr" anchorCtr="0">
            <a:normAutofit/>
          </a:bodyPr>
          <a:lstStyle>
            <a:lvl1pPr lvl="0" algn="ctr">
              <a:lnSpc>
                <a:spcPct val="90000"/>
              </a:lnSpc>
              <a:spcBef>
                <a:spcPts val="0"/>
              </a:spcBef>
              <a:spcAft>
                <a:spcPts val="0"/>
              </a:spcAft>
              <a:buClr>
                <a:srgbClr val="FFFFFF"/>
              </a:buClr>
              <a:buSzPts val="3600"/>
              <a:buFont typeface="Arial"/>
              <a:buNone/>
              <a:defRPr sz="3600" b="1">
                <a:solidFill>
                  <a:srgbClr val="FFFFFF"/>
                </a:solidFill>
              </a:defRPr>
            </a:lvl1pPr>
            <a:lvl2pPr lvl="1" algn="l">
              <a:lnSpc>
                <a:spcPct val="90000"/>
              </a:lnSpc>
              <a:spcBef>
                <a:spcPts val="0"/>
              </a:spcBef>
              <a:spcAft>
                <a:spcPts val="0"/>
              </a:spcAft>
              <a:buClr>
                <a:srgbClr val="114470"/>
              </a:buClr>
              <a:buSzPts val="1800"/>
              <a:buNone/>
              <a:defRPr/>
            </a:lvl2pPr>
            <a:lvl3pPr lvl="2" algn="l">
              <a:lnSpc>
                <a:spcPct val="90000"/>
              </a:lnSpc>
              <a:spcBef>
                <a:spcPts val="0"/>
              </a:spcBef>
              <a:spcAft>
                <a:spcPts val="0"/>
              </a:spcAft>
              <a:buClr>
                <a:srgbClr val="114470"/>
              </a:buClr>
              <a:buSzPts val="1800"/>
              <a:buNone/>
              <a:defRPr/>
            </a:lvl3pPr>
            <a:lvl4pPr lvl="3" algn="l">
              <a:lnSpc>
                <a:spcPct val="90000"/>
              </a:lnSpc>
              <a:spcBef>
                <a:spcPts val="0"/>
              </a:spcBef>
              <a:spcAft>
                <a:spcPts val="0"/>
              </a:spcAft>
              <a:buClr>
                <a:srgbClr val="114470"/>
              </a:buClr>
              <a:buSzPts val="1800"/>
              <a:buNone/>
              <a:defRPr/>
            </a:lvl4pPr>
            <a:lvl5pPr lvl="4" algn="l">
              <a:lnSpc>
                <a:spcPct val="90000"/>
              </a:lnSpc>
              <a:spcBef>
                <a:spcPts val="0"/>
              </a:spcBef>
              <a:spcAft>
                <a:spcPts val="0"/>
              </a:spcAft>
              <a:buClr>
                <a:srgbClr val="114470"/>
              </a:buClr>
              <a:buSzPts val="1800"/>
              <a:buNone/>
              <a:defRPr/>
            </a:lvl5pPr>
            <a:lvl6pPr lvl="5" algn="l">
              <a:lnSpc>
                <a:spcPct val="90000"/>
              </a:lnSpc>
              <a:spcBef>
                <a:spcPts val="0"/>
              </a:spcBef>
              <a:spcAft>
                <a:spcPts val="0"/>
              </a:spcAft>
              <a:buClr>
                <a:srgbClr val="114470"/>
              </a:buClr>
              <a:buSzPts val="1800"/>
              <a:buNone/>
              <a:defRPr/>
            </a:lvl6pPr>
            <a:lvl7pPr lvl="6" algn="l">
              <a:lnSpc>
                <a:spcPct val="90000"/>
              </a:lnSpc>
              <a:spcBef>
                <a:spcPts val="0"/>
              </a:spcBef>
              <a:spcAft>
                <a:spcPts val="0"/>
              </a:spcAft>
              <a:buClr>
                <a:srgbClr val="114470"/>
              </a:buClr>
              <a:buSzPts val="1800"/>
              <a:buNone/>
              <a:defRPr/>
            </a:lvl7pPr>
            <a:lvl8pPr lvl="7" algn="l">
              <a:lnSpc>
                <a:spcPct val="90000"/>
              </a:lnSpc>
              <a:spcBef>
                <a:spcPts val="0"/>
              </a:spcBef>
              <a:spcAft>
                <a:spcPts val="0"/>
              </a:spcAft>
              <a:buClr>
                <a:srgbClr val="114470"/>
              </a:buClr>
              <a:buSzPts val="1800"/>
              <a:buNone/>
              <a:defRPr/>
            </a:lvl8pPr>
            <a:lvl9pPr lvl="8" algn="l">
              <a:lnSpc>
                <a:spcPct val="90000"/>
              </a:lnSpc>
              <a:spcBef>
                <a:spcPts val="0"/>
              </a:spcBef>
              <a:spcAft>
                <a:spcPts val="0"/>
              </a:spcAft>
              <a:buClr>
                <a:srgbClr val="114470"/>
              </a:buClr>
              <a:buSzPts val="1800"/>
              <a:buNone/>
              <a:defRPr/>
            </a:lvl9pPr>
          </a:lstStyle>
          <a:p>
            <a:endParaRPr/>
          </a:p>
        </p:txBody>
      </p:sp>
      <p:sp>
        <p:nvSpPr>
          <p:cNvPr id="135" name="Google Shape;135;p57"/>
          <p:cNvSpPr txBox="1">
            <a:spLocks noGrp="1"/>
          </p:cNvSpPr>
          <p:nvPr>
            <p:ph type="body" idx="1"/>
          </p:nvPr>
        </p:nvSpPr>
        <p:spPr>
          <a:xfrm>
            <a:off x="838200" y="1825625"/>
            <a:ext cx="10515600" cy="4351338"/>
          </a:xfrm>
          <a:prstGeom prst="rect">
            <a:avLst/>
          </a:prstGeom>
          <a:noFill/>
          <a:ln>
            <a:noFill/>
          </a:ln>
        </p:spPr>
        <p:txBody>
          <a:bodyPr spcFirstLastPara="1" wrap="square" lIns="45700" tIns="45700" rIns="45700" bIns="45700" anchor="t" anchorCtr="0">
            <a:normAutofit/>
          </a:bodyPr>
          <a:lstStyle>
            <a:lvl1pPr marL="457200" lvl="0" indent="-406400" algn="l">
              <a:lnSpc>
                <a:spcPct val="90000"/>
              </a:lnSpc>
              <a:spcBef>
                <a:spcPts val="1000"/>
              </a:spcBef>
              <a:spcAft>
                <a:spcPts val="0"/>
              </a:spcAft>
              <a:buSzPts val="2800"/>
              <a:buChar char="⭐"/>
              <a:defRPr>
                <a:solidFill>
                  <a:srgbClr val="FFFFFF"/>
                </a:solidFill>
              </a:defRPr>
            </a:lvl1pPr>
            <a:lvl2pPr marL="914400" lvl="1" indent="-406400" algn="l">
              <a:lnSpc>
                <a:spcPct val="90000"/>
              </a:lnSpc>
              <a:spcBef>
                <a:spcPts val="1000"/>
              </a:spcBef>
              <a:spcAft>
                <a:spcPts val="0"/>
              </a:spcAft>
              <a:buSzPts val="2800"/>
              <a:buChar char="•"/>
              <a:defRPr>
                <a:solidFill>
                  <a:srgbClr val="FFFFFF"/>
                </a:solidFill>
              </a:defRPr>
            </a:lvl2pPr>
            <a:lvl3pPr marL="1371600" lvl="2" indent="-406400" algn="l">
              <a:lnSpc>
                <a:spcPct val="90000"/>
              </a:lnSpc>
              <a:spcBef>
                <a:spcPts val="1000"/>
              </a:spcBef>
              <a:spcAft>
                <a:spcPts val="0"/>
              </a:spcAft>
              <a:buSzPts val="2800"/>
              <a:buChar char="•"/>
              <a:defRPr>
                <a:solidFill>
                  <a:srgbClr val="FFFFFF"/>
                </a:solidFill>
              </a:defRPr>
            </a:lvl3pPr>
            <a:lvl4pPr marL="1828800" lvl="3" indent="-406400" algn="l">
              <a:lnSpc>
                <a:spcPct val="90000"/>
              </a:lnSpc>
              <a:spcBef>
                <a:spcPts val="1000"/>
              </a:spcBef>
              <a:spcAft>
                <a:spcPts val="0"/>
              </a:spcAft>
              <a:buSzPts val="2800"/>
              <a:buChar char="•"/>
              <a:defRPr>
                <a:solidFill>
                  <a:srgbClr val="FFFFFF"/>
                </a:solidFill>
              </a:defRPr>
            </a:lvl4pPr>
            <a:lvl5pPr marL="2286000" lvl="4" indent="-406400" algn="l">
              <a:lnSpc>
                <a:spcPct val="90000"/>
              </a:lnSpc>
              <a:spcBef>
                <a:spcPts val="1000"/>
              </a:spcBef>
              <a:spcAft>
                <a:spcPts val="0"/>
              </a:spcAft>
              <a:buSzPts val="2800"/>
              <a:buChar char="•"/>
              <a:defRPr>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36" name="Google Shape;136;p57"/>
          <p:cNvSpPr txBox="1">
            <a:spLocks noGrp="1"/>
          </p:cNvSpPr>
          <p:nvPr>
            <p:ph type="sldNum" idx="12"/>
          </p:nvPr>
        </p:nvSpPr>
        <p:spPr>
          <a:xfrm>
            <a:off x="11164902" y="6456338"/>
            <a:ext cx="188898" cy="165149"/>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FFFFFF"/>
              </a:buClr>
              <a:buSzPts val="600"/>
              <a:buFont typeface="Arial"/>
              <a:buNone/>
              <a:defRPr sz="600" b="1"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600"/>
              <a:buFont typeface="Arial"/>
              <a:buNone/>
              <a:defRPr sz="600" b="1"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600"/>
              <a:buFont typeface="Arial"/>
              <a:buNone/>
              <a:defRPr sz="600" b="1"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600"/>
              <a:buFont typeface="Arial"/>
              <a:buNone/>
              <a:defRPr sz="600" b="1"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600"/>
              <a:buFont typeface="Arial"/>
              <a:buNone/>
              <a:defRPr sz="600" b="1"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600"/>
              <a:buFont typeface="Arial"/>
              <a:buNone/>
              <a:defRPr sz="600" b="1"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600"/>
              <a:buFont typeface="Arial"/>
              <a:buNone/>
              <a:defRPr sz="600" b="1"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600"/>
              <a:buFont typeface="Arial"/>
              <a:buNone/>
              <a:defRPr sz="600" b="1"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600"/>
              <a:buFont typeface="Arial"/>
              <a:buNone/>
              <a:defRPr sz="600" b="1"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solidFill>
                <a:srgbClr val="8B8F92"/>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ue - Title and Content" type="tx">
  <p:cSld name="TITLE_AND_BODY">
    <p:spTree>
      <p:nvGrpSpPr>
        <p:cNvPr id="1" name="Shape 15"/>
        <p:cNvGrpSpPr/>
        <p:nvPr/>
      </p:nvGrpSpPr>
      <p:grpSpPr>
        <a:xfrm>
          <a:off x="0" y="0"/>
          <a:ext cx="0" cy="0"/>
          <a:chOff x="0" y="0"/>
          <a:chExt cx="0" cy="0"/>
        </a:xfrm>
      </p:grpSpPr>
      <p:pic>
        <p:nvPicPr>
          <p:cNvPr id="16" name="Google Shape;16;p35" descr="Shape 157"/>
          <p:cNvPicPr preferRelativeResize="0"/>
          <p:nvPr/>
        </p:nvPicPr>
        <p:blipFill rotWithShape="1">
          <a:blip r:embed="rId2">
            <a:alphaModFix/>
          </a:blip>
          <a:srcRect r="815" b="20236"/>
          <a:stretch/>
        </p:blipFill>
        <p:spPr>
          <a:xfrm>
            <a:off x="-9347" y="-24784"/>
            <a:ext cx="12201348" cy="6907569"/>
          </a:xfrm>
          <a:prstGeom prst="rect">
            <a:avLst/>
          </a:prstGeom>
          <a:noFill/>
          <a:ln>
            <a:noFill/>
          </a:ln>
        </p:spPr>
      </p:pic>
      <p:sp>
        <p:nvSpPr>
          <p:cNvPr id="17" name="Google Shape;17;p35"/>
          <p:cNvSpPr txBox="1">
            <a:spLocks noGrp="1"/>
          </p:cNvSpPr>
          <p:nvPr>
            <p:ph type="title"/>
          </p:nvPr>
        </p:nvSpPr>
        <p:spPr>
          <a:xfrm>
            <a:off x="2553" y="-33800"/>
            <a:ext cx="12189447" cy="1235871"/>
          </a:xfrm>
          <a:prstGeom prst="rect">
            <a:avLst/>
          </a:prstGeom>
          <a:noFill/>
          <a:ln>
            <a:noFill/>
          </a:ln>
        </p:spPr>
        <p:txBody>
          <a:bodyPr spcFirstLastPara="1" wrap="square" lIns="45700" tIns="45700" rIns="45700" bIns="45700" anchor="ctr" anchorCtr="0">
            <a:normAutofit/>
          </a:bodyPr>
          <a:lstStyle>
            <a:lvl1pPr lvl="0" algn="ctr">
              <a:lnSpc>
                <a:spcPct val="90000"/>
              </a:lnSpc>
              <a:spcBef>
                <a:spcPts val="0"/>
              </a:spcBef>
              <a:spcAft>
                <a:spcPts val="0"/>
              </a:spcAft>
              <a:buClr>
                <a:srgbClr val="FFFFFF"/>
              </a:buClr>
              <a:buSzPts val="3600"/>
              <a:buFont typeface="Arial"/>
              <a:buNone/>
              <a:defRPr sz="3600" b="1">
                <a:solidFill>
                  <a:srgbClr val="FFFFFF"/>
                </a:solidFill>
              </a:defRPr>
            </a:lvl1pPr>
            <a:lvl2pPr lvl="1" algn="l">
              <a:lnSpc>
                <a:spcPct val="90000"/>
              </a:lnSpc>
              <a:spcBef>
                <a:spcPts val="0"/>
              </a:spcBef>
              <a:spcAft>
                <a:spcPts val="0"/>
              </a:spcAft>
              <a:buClr>
                <a:srgbClr val="114470"/>
              </a:buClr>
              <a:buSzPts val="1800"/>
              <a:buNone/>
              <a:defRPr/>
            </a:lvl2pPr>
            <a:lvl3pPr lvl="2" algn="l">
              <a:lnSpc>
                <a:spcPct val="90000"/>
              </a:lnSpc>
              <a:spcBef>
                <a:spcPts val="0"/>
              </a:spcBef>
              <a:spcAft>
                <a:spcPts val="0"/>
              </a:spcAft>
              <a:buClr>
                <a:srgbClr val="114470"/>
              </a:buClr>
              <a:buSzPts val="1800"/>
              <a:buNone/>
              <a:defRPr/>
            </a:lvl3pPr>
            <a:lvl4pPr lvl="3" algn="l">
              <a:lnSpc>
                <a:spcPct val="90000"/>
              </a:lnSpc>
              <a:spcBef>
                <a:spcPts val="0"/>
              </a:spcBef>
              <a:spcAft>
                <a:spcPts val="0"/>
              </a:spcAft>
              <a:buClr>
                <a:srgbClr val="114470"/>
              </a:buClr>
              <a:buSzPts val="1800"/>
              <a:buNone/>
              <a:defRPr/>
            </a:lvl4pPr>
            <a:lvl5pPr lvl="4" algn="l">
              <a:lnSpc>
                <a:spcPct val="90000"/>
              </a:lnSpc>
              <a:spcBef>
                <a:spcPts val="0"/>
              </a:spcBef>
              <a:spcAft>
                <a:spcPts val="0"/>
              </a:spcAft>
              <a:buClr>
                <a:srgbClr val="114470"/>
              </a:buClr>
              <a:buSzPts val="1800"/>
              <a:buNone/>
              <a:defRPr/>
            </a:lvl5pPr>
            <a:lvl6pPr lvl="5" algn="l">
              <a:lnSpc>
                <a:spcPct val="90000"/>
              </a:lnSpc>
              <a:spcBef>
                <a:spcPts val="0"/>
              </a:spcBef>
              <a:spcAft>
                <a:spcPts val="0"/>
              </a:spcAft>
              <a:buClr>
                <a:srgbClr val="114470"/>
              </a:buClr>
              <a:buSzPts val="1800"/>
              <a:buNone/>
              <a:defRPr/>
            </a:lvl6pPr>
            <a:lvl7pPr lvl="6" algn="l">
              <a:lnSpc>
                <a:spcPct val="90000"/>
              </a:lnSpc>
              <a:spcBef>
                <a:spcPts val="0"/>
              </a:spcBef>
              <a:spcAft>
                <a:spcPts val="0"/>
              </a:spcAft>
              <a:buClr>
                <a:srgbClr val="114470"/>
              </a:buClr>
              <a:buSzPts val="1800"/>
              <a:buNone/>
              <a:defRPr/>
            </a:lvl7pPr>
            <a:lvl8pPr lvl="7" algn="l">
              <a:lnSpc>
                <a:spcPct val="90000"/>
              </a:lnSpc>
              <a:spcBef>
                <a:spcPts val="0"/>
              </a:spcBef>
              <a:spcAft>
                <a:spcPts val="0"/>
              </a:spcAft>
              <a:buClr>
                <a:srgbClr val="114470"/>
              </a:buClr>
              <a:buSzPts val="1800"/>
              <a:buNone/>
              <a:defRPr/>
            </a:lvl8pPr>
            <a:lvl9pPr lvl="8" algn="l">
              <a:lnSpc>
                <a:spcPct val="90000"/>
              </a:lnSpc>
              <a:spcBef>
                <a:spcPts val="0"/>
              </a:spcBef>
              <a:spcAft>
                <a:spcPts val="0"/>
              </a:spcAft>
              <a:buClr>
                <a:srgbClr val="114470"/>
              </a:buClr>
              <a:buSzPts val="1800"/>
              <a:buNone/>
              <a:defRPr/>
            </a:lvl9pPr>
          </a:lstStyle>
          <a:p>
            <a:endParaRPr/>
          </a:p>
        </p:txBody>
      </p:sp>
      <p:sp>
        <p:nvSpPr>
          <p:cNvPr id="18" name="Google Shape;18;p35"/>
          <p:cNvSpPr txBox="1">
            <a:spLocks noGrp="1"/>
          </p:cNvSpPr>
          <p:nvPr>
            <p:ph type="body" idx="1"/>
          </p:nvPr>
        </p:nvSpPr>
        <p:spPr>
          <a:xfrm>
            <a:off x="838200" y="1825625"/>
            <a:ext cx="10515600" cy="4351338"/>
          </a:xfrm>
          <a:prstGeom prst="rect">
            <a:avLst/>
          </a:prstGeom>
          <a:noFill/>
          <a:ln>
            <a:noFill/>
          </a:ln>
        </p:spPr>
        <p:txBody>
          <a:bodyPr spcFirstLastPara="1" wrap="square" lIns="45700" tIns="45700" rIns="45700" bIns="45700" anchor="t" anchorCtr="0">
            <a:normAutofit/>
          </a:bodyPr>
          <a:lstStyle>
            <a:lvl1pPr marL="457200" lvl="0" indent="-406400" algn="l">
              <a:lnSpc>
                <a:spcPct val="90000"/>
              </a:lnSpc>
              <a:spcBef>
                <a:spcPts val="1000"/>
              </a:spcBef>
              <a:spcAft>
                <a:spcPts val="0"/>
              </a:spcAft>
              <a:buSzPts val="2800"/>
              <a:buChar char="⭐"/>
              <a:defRPr>
                <a:solidFill>
                  <a:srgbClr val="FFFFFF"/>
                </a:solidFill>
              </a:defRPr>
            </a:lvl1pPr>
            <a:lvl2pPr marL="914400" lvl="1" indent="-406400" algn="l">
              <a:lnSpc>
                <a:spcPct val="90000"/>
              </a:lnSpc>
              <a:spcBef>
                <a:spcPts val="1000"/>
              </a:spcBef>
              <a:spcAft>
                <a:spcPts val="0"/>
              </a:spcAft>
              <a:buSzPts val="2800"/>
              <a:buChar char="•"/>
              <a:defRPr>
                <a:solidFill>
                  <a:srgbClr val="FFFFFF"/>
                </a:solidFill>
              </a:defRPr>
            </a:lvl2pPr>
            <a:lvl3pPr marL="1371600" lvl="2" indent="-406400" algn="l">
              <a:lnSpc>
                <a:spcPct val="90000"/>
              </a:lnSpc>
              <a:spcBef>
                <a:spcPts val="1000"/>
              </a:spcBef>
              <a:spcAft>
                <a:spcPts val="0"/>
              </a:spcAft>
              <a:buSzPts val="2800"/>
              <a:buChar char="•"/>
              <a:defRPr>
                <a:solidFill>
                  <a:srgbClr val="FFFFFF"/>
                </a:solidFill>
              </a:defRPr>
            </a:lvl3pPr>
            <a:lvl4pPr marL="1828800" lvl="3" indent="-406400" algn="l">
              <a:lnSpc>
                <a:spcPct val="90000"/>
              </a:lnSpc>
              <a:spcBef>
                <a:spcPts val="1000"/>
              </a:spcBef>
              <a:spcAft>
                <a:spcPts val="0"/>
              </a:spcAft>
              <a:buSzPts val="2800"/>
              <a:buChar char="•"/>
              <a:defRPr>
                <a:solidFill>
                  <a:srgbClr val="FFFFFF"/>
                </a:solidFill>
              </a:defRPr>
            </a:lvl4pPr>
            <a:lvl5pPr marL="2286000" lvl="4" indent="-406400" algn="l">
              <a:lnSpc>
                <a:spcPct val="90000"/>
              </a:lnSpc>
              <a:spcBef>
                <a:spcPts val="1000"/>
              </a:spcBef>
              <a:spcAft>
                <a:spcPts val="0"/>
              </a:spcAft>
              <a:buSzPts val="2800"/>
              <a:buChar char="•"/>
              <a:defRPr>
                <a:solidFill>
                  <a:srgbClr val="FFFFFF"/>
                </a:solidFill>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9" name="Google Shape;19;p35"/>
          <p:cNvSpPr txBox="1">
            <a:spLocks noGrp="1"/>
          </p:cNvSpPr>
          <p:nvPr>
            <p:ph type="sldNum" idx="12"/>
          </p:nvPr>
        </p:nvSpPr>
        <p:spPr>
          <a:xfrm>
            <a:off x="11164902" y="6456338"/>
            <a:ext cx="188898" cy="165149"/>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FFFFFF"/>
              </a:buClr>
              <a:buSzPts val="600"/>
              <a:buFont typeface="Arial"/>
              <a:buNone/>
              <a:defRPr sz="600" b="1"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600"/>
              <a:buFont typeface="Arial"/>
              <a:buNone/>
              <a:defRPr sz="600" b="1"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600"/>
              <a:buFont typeface="Arial"/>
              <a:buNone/>
              <a:defRPr sz="600" b="1"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600"/>
              <a:buFont typeface="Arial"/>
              <a:buNone/>
              <a:defRPr sz="600" b="1"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600"/>
              <a:buFont typeface="Arial"/>
              <a:buNone/>
              <a:defRPr sz="600" b="1"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600"/>
              <a:buFont typeface="Arial"/>
              <a:buNone/>
              <a:defRPr sz="600" b="1"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600"/>
              <a:buFont typeface="Arial"/>
              <a:buNone/>
              <a:defRPr sz="600" b="1"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600"/>
              <a:buFont typeface="Arial"/>
              <a:buNone/>
              <a:defRPr sz="600" b="1"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600"/>
              <a:buFont typeface="Arial"/>
              <a:buNone/>
              <a:defRPr sz="600" b="1"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solidFill>
                <a:srgbClr val="8B8F92"/>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p:cSld name="Title and Content 4">
    <p:spTree>
      <p:nvGrpSpPr>
        <p:cNvPr id="1" name="Shape 137"/>
        <p:cNvGrpSpPr/>
        <p:nvPr/>
      </p:nvGrpSpPr>
      <p:grpSpPr>
        <a:xfrm>
          <a:off x="0" y="0"/>
          <a:ext cx="0" cy="0"/>
          <a:chOff x="0" y="0"/>
          <a:chExt cx="0" cy="0"/>
        </a:xfrm>
      </p:grpSpPr>
      <p:grpSp>
        <p:nvGrpSpPr>
          <p:cNvPr id="138" name="Google Shape;138;p58"/>
          <p:cNvGrpSpPr/>
          <p:nvPr/>
        </p:nvGrpSpPr>
        <p:grpSpPr>
          <a:xfrm>
            <a:off x="2553" y="-60104"/>
            <a:ext cx="12189448" cy="1262175"/>
            <a:chOff x="0" y="-1"/>
            <a:chExt cx="12189447" cy="1262173"/>
          </a:xfrm>
        </p:grpSpPr>
        <p:pic>
          <p:nvPicPr>
            <p:cNvPr id="139" name="Google Shape;139;p58" descr="BALH_blue_background.png"/>
            <p:cNvPicPr preferRelativeResize="0"/>
            <p:nvPr/>
          </p:nvPicPr>
          <p:blipFill rotWithShape="1">
            <a:blip r:embed="rId2">
              <a:alphaModFix/>
            </a:blip>
            <a:srcRect b="76079"/>
            <a:stretch/>
          </p:blipFill>
          <p:spPr>
            <a:xfrm>
              <a:off x="0" y="-1"/>
              <a:ext cx="7482261" cy="1262173"/>
            </a:xfrm>
            <a:prstGeom prst="rect">
              <a:avLst/>
            </a:prstGeom>
            <a:noFill/>
            <a:ln>
              <a:noFill/>
            </a:ln>
          </p:spPr>
        </p:pic>
        <p:pic>
          <p:nvPicPr>
            <p:cNvPr id="140" name="Google Shape;140;p58" descr="BALH_blue_background.png"/>
            <p:cNvPicPr preferRelativeResize="0"/>
            <p:nvPr/>
          </p:nvPicPr>
          <p:blipFill rotWithShape="1">
            <a:blip r:embed="rId2">
              <a:alphaModFix/>
            </a:blip>
            <a:srcRect r="5988" b="76080"/>
            <a:stretch/>
          </p:blipFill>
          <p:spPr>
            <a:xfrm>
              <a:off x="5155148" y="-1"/>
              <a:ext cx="7034299" cy="1262173"/>
            </a:xfrm>
            <a:prstGeom prst="rect">
              <a:avLst/>
            </a:prstGeom>
            <a:noFill/>
            <a:ln>
              <a:noFill/>
            </a:ln>
          </p:spPr>
        </p:pic>
      </p:grpSp>
      <p:sp>
        <p:nvSpPr>
          <p:cNvPr id="141" name="Google Shape;141;p58"/>
          <p:cNvSpPr txBox="1">
            <a:spLocks noGrp="1"/>
          </p:cNvSpPr>
          <p:nvPr>
            <p:ph type="title"/>
          </p:nvPr>
        </p:nvSpPr>
        <p:spPr>
          <a:xfrm>
            <a:off x="2553" y="-33800"/>
            <a:ext cx="12189447" cy="1235871"/>
          </a:xfrm>
          <a:prstGeom prst="rect">
            <a:avLst/>
          </a:prstGeom>
          <a:noFill/>
          <a:ln>
            <a:noFill/>
          </a:ln>
        </p:spPr>
        <p:txBody>
          <a:bodyPr spcFirstLastPara="1" wrap="square" lIns="45700" tIns="45700" rIns="45700" bIns="45700" anchor="ctr" anchorCtr="0">
            <a:normAutofit/>
          </a:bodyPr>
          <a:lstStyle>
            <a:lvl1pPr lvl="0" algn="ctr">
              <a:lnSpc>
                <a:spcPct val="90000"/>
              </a:lnSpc>
              <a:spcBef>
                <a:spcPts val="0"/>
              </a:spcBef>
              <a:spcAft>
                <a:spcPts val="0"/>
              </a:spcAft>
              <a:buClr>
                <a:srgbClr val="FFFFFF"/>
              </a:buClr>
              <a:buSzPts val="3600"/>
              <a:buFont typeface="Arial"/>
              <a:buNone/>
              <a:defRPr sz="3600" b="1">
                <a:solidFill>
                  <a:srgbClr val="FFFFFF"/>
                </a:solidFill>
              </a:defRPr>
            </a:lvl1pPr>
            <a:lvl2pPr lvl="1" algn="l">
              <a:lnSpc>
                <a:spcPct val="90000"/>
              </a:lnSpc>
              <a:spcBef>
                <a:spcPts val="0"/>
              </a:spcBef>
              <a:spcAft>
                <a:spcPts val="0"/>
              </a:spcAft>
              <a:buClr>
                <a:srgbClr val="114470"/>
              </a:buClr>
              <a:buSzPts val="1800"/>
              <a:buNone/>
              <a:defRPr/>
            </a:lvl2pPr>
            <a:lvl3pPr lvl="2" algn="l">
              <a:lnSpc>
                <a:spcPct val="90000"/>
              </a:lnSpc>
              <a:spcBef>
                <a:spcPts val="0"/>
              </a:spcBef>
              <a:spcAft>
                <a:spcPts val="0"/>
              </a:spcAft>
              <a:buClr>
                <a:srgbClr val="114470"/>
              </a:buClr>
              <a:buSzPts val="1800"/>
              <a:buNone/>
              <a:defRPr/>
            </a:lvl3pPr>
            <a:lvl4pPr lvl="3" algn="l">
              <a:lnSpc>
                <a:spcPct val="90000"/>
              </a:lnSpc>
              <a:spcBef>
                <a:spcPts val="0"/>
              </a:spcBef>
              <a:spcAft>
                <a:spcPts val="0"/>
              </a:spcAft>
              <a:buClr>
                <a:srgbClr val="114470"/>
              </a:buClr>
              <a:buSzPts val="1800"/>
              <a:buNone/>
              <a:defRPr/>
            </a:lvl4pPr>
            <a:lvl5pPr lvl="4" algn="l">
              <a:lnSpc>
                <a:spcPct val="90000"/>
              </a:lnSpc>
              <a:spcBef>
                <a:spcPts val="0"/>
              </a:spcBef>
              <a:spcAft>
                <a:spcPts val="0"/>
              </a:spcAft>
              <a:buClr>
                <a:srgbClr val="114470"/>
              </a:buClr>
              <a:buSzPts val="1800"/>
              <a:buNone/>
              <a:defRPr/>
            </a:lvl5pPr>
            <a:lvl6pPr lvl="5" algn="l">
              <a:lnSpc>
                <a:spcPct val="90000"/>
              </a:lnSpc>
              <a:spcBef>
                <a:spcPts val="0"/>
              </a:spcBef>
              <a:spcAft>
                <a:spcPts val="0"/>
              </a:spcAft>
              <a:buClr>
                <a:srgbClr val="114470"/>
              </a:buClr>
              <a:buSzPts val="1800"/>
              <a:buNone/>
              <a:defRPr/>
            </a:lvl6pPr>
            <a:lvl7pPr lvl="6" algn="l">
              <a:lnSpc>
                <a:spcPct val="90000"/>
              </a:lnSpc>
              <a:spcBef>
                <a:spcPts val="0"/>
              </a:spcBef>
              <a:spcAft>
                <a:spcPts val="0"/>
              </a:spcAft>
              <a:buClr>
                <a:srgbClr val="114470"/>
              </a:buClr>
              <a:buSzPts val="1800"/>
              <a:buNone/>
              <a:defRPr/>
            </a:lvl7pPr>
            <a:lvl8pPr lvl="7" algn="l">
              <a:lnSpc>
                <a:spcPct val="90000"/>
              </a:lnSpc>
              <a:spcBef>
                <a:spcPts val="0"/>
              </a:spcBef>
              <a:spcAft>
                <a:spcPts val="0"/>
              </a:spcAft>
              <a:buClr>
                <a:srgbClr val="114470"/>
              </a:buClr>
              <a:buSzPts val="1800"/>
              <a:buNone/>
              <a:defRPr/>
            </a:lvl8pPr>
            <a:lvl9pPr lvl="8" algn="l">
              <a:lnSpc>
                <a:spcPct val="90000"/>
              </a:lnSpc>
              <a:spcBef>
                <a:spcPts val="0"/>
              </a:spcBef>
              <a:spcAft>
                <a:spcPts val="0"/>
              </a:spcAft>
              <a:buClr>
                <a:srgbClr val="114470"/>
              </a:buClr>
              <a:buSzPts val="1800"/>
              <a:buNone/>
              <a:defRPr/>
            </a:lvl9pPr>
          </a:lstStyle>
          <a:p>
            <a:endParaRPr/>
          </a:p>
        </p:txBody>
      </p:sp>
      <p:sp>
        <p:nvSpPr>
          <p:cNvPr id="142" name="Google Shape;142;p58"/>
          <p:cNvSpPr txBox="1">
            <a:spLocks noGrp="1"/>
          </p:cNvSpPr>
          <p:nvPr>
            <p:ph type="body" idx="1"/>
          </p:nvPr>
        </p:nvSpPr>
        <p:spPr>
          <a:xfrm>
            <a:off x="838200" y="1825625"/>
            <a:ext cx="10515600" cy="4351338"/>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000"/>
              </a:spcBef>
              <a:spcAft>
                <a:spcPts val="0"/>
              </a:spcAft>
              <a:buClr>
                <a:srgbClr val="114470"/>
              </a:buClr>
              <a:buSzPts val="1800"/>
              <a:buFont typeface="Arial"/>
              <a:buChar char="•"/>
              <a:defRPr/>
            </a:lvl1pPr>
            <a:lvl2pPr marL="914400" lvl="1" indent="-342900" algn="l">
              <a:lnSpc>
                <a:spcPct val="90000"/>
              </a:lnSpc>
              <a:spcBef>
                <a:spcPts val="1000"/>
              </a:spcBef>
              <a:spcAft>
                <a:spcPts val="0"/>
              </a:spcAft>
              <a:buClr>
                <a:srgbClr val="114470"/>
              </a:buClr>
              <a:buSzPts val="1800"/>
              <a:buFont typeface="Arial"/>
              <a:buChar char="•"/>
              <a:defRPr/>
            </a:lvl2pPr>
            <a:lvl3pPr marL="1371600" lvl="2" indent="-342900" algn="l">
              <a:lnSpc>
                <a:spcPct val="90000"/>
              </a:lnSpc>
              <a:spcBef>
                <a:spcPts val="1000"/>
              </a:spcBef>
              <a:spcAft>
                <a:spcPts val="0"/>
              </a:spcAft>
              <a:buClr>
                <a:srgbClr val="114470"/>
              </a:buClr>
              <a:buSzPts val="1800"/>
              <a:buFont typeface="Arial"/>
              <a:buChar char="•"/>
              <a:defRPr/>
            </a:lvl3pPr>
            <a:lvl4pPr marL="1828800" lvl="3" indent="-342900" algn="l">
              <a:lnSpc>
                <a:spcPct val="90000"/>
              </a:lnSpc>
              <a:spcBef>
                <a:spcPts val="1000"/>
              </a:spcBef>
              <a:spcAft>
                <a:spcPts val="0"/>
              </a:spcAft>
              <a:buClr>
                <a:srgbClr val="114470"/>
              </a:buClr>
              <a:buSzPts val="1800"/>
              <a:buFont typeface="Arial"/>
              <a:buChar char="•"/>
              <a:defRPr/>
            </a:lvl4pPr>
            <a:lvl5pPr marL="2286000" lvl="4" indent="-342900" algn="l">
              <a:lnSpc>
                <a:spcPct val="90000"/>
              </a:lnSpc>
              <a:spcBef>
                <a:spcPts val="1000"/>
              </a:spcBef>
              <a:spcAft>
                <a:spcPts val="0"/>
              </a:spcAft>
              <a:buClr>
                <a:srgbClr val="114470"/>
              </a:buClr>
              <a:buSzPts val="1800"/>
              <a:buFont typeface="Arial"/>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143" name="Google Shape;143;p58"/>
          <p:cNvSpPr txBox="1">
            <a:spLocks noGrp="1"/>
          </p:cNvSpPr>
          <p:nvPr>
            <p:ph type="sldNum" idx="12"/>
          </p:nvPr>
        </p:nvSpPr>
        <p:spPr>
          <a:xfrm>
            <a:off x="11164902" y="6456338"/>
            <a:ext cx="188898" cy="165149"/>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949494"/>
              </a:buClr>
              <a:buSzPts val="600"/>
              <a:buFont typeface="Arial"/>
              <a:buNone/>
              <a:defRPr sz="600" b="1" i="0" u="none" strike="noStrike" cap="none">
                <a:solidFill>
                  <a:srgbClr val="949494"/>
                </a:solidFill>
                <a:latin typeface="Arial"/>
                <a:ea typeface="Arial"/>
                <a:cs typeface="Arial"/>
                <a:sym typeface="Arial"/>
              </a:defRPr>
            </a:lvl1pPr>
            <a:lvl2pPr marL="0" marR="0" lvl="1" indent="0" algn="r">
              <a:lnSpc>
                <a:spcPct val="100000"/>
              </a:lnSpc>
              <a:spcBef>
                <a:spcPts val="0"/>
              </a:spcBef>
              <a:spcAft>
                <a:spcPts val="0"/>
              </a:spcAft>
              <a:buClr>
                <a:srgbClr val="949494"/>
              </a:buClr>
              <a:buSzPts val="600"/>
              <a:buFont typeface="Arial"/>
              <a:buNone/>
              <a:defRPr sz="600" b="1" i="0" u="none" strike="noStrike" cap="none">
                <a:solidFill>
                  <a:srgbClr val="949494"/>
                </a:solidFill>
                <a:latin typeface="Arial"/>
                <a:ea typeface="Arial"/>
                <a:cs typeface="Arial"/>
                <a:sym typeface="Arial"/>
              </a:defRPr>
            </a:lvl2pPr>
            <a:lvl3pPr marL="0" marR="0" lvl="2" indent="0" algn="r">
              <a:lnSpc>
                <a:spcPct val="100000"/>
              </a:lnSpc>
              <a:spcBef>
                <a:spcPts val="0"/>
              </a:spcBef>
              <a:spcAft>
                <a:spcPts val="0"/>
              </a:spcAft>
              <a:buClr>
                <a:srgbClr val="949494"/>
              </a:buClr>
              <a:buSzPts val="600"/>
              <a:buFont typeface="Arial"/>
              <a:buNone/>
              <a:defRPr sz="600" b="1" i="0" u="none" strike="noStrike" cap="none">
                <a:solidFill>
                  <a:srgbClr val="949494"/>
                </a:solidFill>
                <a:latin typeface="Arial"/>
                <a:ea typeface="Arial"/>
                <a:cs typeface="Arial"/>
                <a:sym typeface="Arial"/>
              </a:defRPr>
            </a:lvl3pPr>
            <a:lvl4pPr marL="0" marR="0" lvl="3" indent="0" algn="r">
              <a:lnSpc>
                <a:spcPct val="100000"/>
              </a:lnSpc>
              <a:spcBef>
                <a:spcPts val="0"/>
              </a:spcBef>
              <a:spcAft>
                <a:spcPts val="0"/>
              </a:spcAft>
              <a:buClr>
                <a:srgbClr val="949494"/>
              </a:buClr>
              <a:buSzPts val="600"/>
              <a:buFont typeface="Arial"/>
              <a:buNone/>
              <a:defRPr sz="600" b="1" i="0" u="none" strike="noStrike" cap="none">
                <a:solidFill>
                  <a:srgbClr val="949494"/>
                </a:solidFill>
                <a:latin typeface="Arial"/>
                <a:ea typeface="Arial"/>
                <a:cs typeface="Arial"/>
                <a:sym typeface="Arial"/>
              </a:defRPr>
            </a:lvl4pPr>
            <a:lvl5pPr marL="0" marR="0" lvl="4" indent="0" algn="r">
              <a:lnSpc>
                <a:spcPct val="100000"/>
              </a:lnSpc>
              <a:spcBef>
                <a:spcPts val="0"/>
              </a:spcBef>
              <a:spcAft>
                <a:spcPts val="0"/>
              </a:spcAft>
              <a:buClr>
                <a:srgbClr val="949494"/>
              </a:buClr>
              <a:buSzPts val="600"/>
              <a:buFont typeface="Arial"/>
              <a:buNone/>
              <a:defRPr sz="600" b="1" i="0" u="none" strike="noStrike" cap="none">
                <a:solidFill>
                  <a:srgbClr val="949494"/>
                </a:solidFill>
                <a:latin typeface="Arial"/>
                <a:ea typeface="Arial"/>
                <a:cs typeface="Arial"/>
                <a:sym typeface="Arial"/>
              </a:defRPr>
            </a:lvl5pPr>
            <a:lvl6pPr marL="0" marR="0" lvl="5" indent="0" algn="r">
              <a:lnSpc>
                <a:spcPct val="100000"/>
              </a:lnSpc>
              <a:spcBef>
                <a:spcPts val="0"/>
              </a:spcBef>
              <a:spcAft>
                <a:spcPts val="0"/>
              </a:spcAft>
              <a:buClr>
                <a:srgbClr val="949494"/>
              </a:buClr>
              <a:buSzPts val="600"/>
              <a:buFont typeface="Arial"/>
              <a:buNone/>
              <a:defRPr sz="600" b="1" i="0" u="none" strike="noStrike" cap="none">
                <a:solidFill>
                  <a:srgbClr val="949494"/>
                </a:solidFill>
                <a:latin typeface="Arial"/>
                <a:ea typeface="Arial"/>
                <a:cs typeface="Arial"/>
                <a:sym typeface="Arial"/>
              </a:defRPr>
            </a:lvl6pPr>
            <a:lvl7pPr marL="0" marR="0" lvl="6" indent="0" algn="r">
              <a:lnSpc>
                <a:spcPct val="100000"/>
              </a:lnSpc>
              <a:spcBef>
                <a:spcPts val="0"/>
              </a:spcBef>
              <a:spcAft>
                <a:spcPts val="0"/>
              </a:spcAft>
              <a:buClr>
                <a:srgbClr val="949494"/>
              </a:buClr>
              <a:buSzPts val="600"/>
              <a:buFont typeface="Arial"/>
              <a:buNone/>
              <a:defRPr sz="600" b="1" i="0" u="none" strike="noStrike" cap="none">
                <a:solidFill>
                  <a:srgbClr val="949494"/>
                </a:solidFill>
                <a:latin typeface="Arial"/>
                <a:ea typeface="Arial"/>
                <a:cs typeface="Arial"/>
                <a:sym typeface="Arial"/>
              </a:defRPr>
            </a:lvl7pPr>
            <a:lvl8pPr marL="0" marR="0" lvl="7" indent="0" algn="r">
              <a:lnSpc>
                <a:spcPct val="100000"/>
              </a:lnSpc>
              <a:spcBef>
                <a:spcPts val="0"/>
              </a:spcBef>
              <a:spcAft>
                <a:spcPts val="0"/>
              </a:spcAft>
              <a:buClr>
                <a:srgbClr val="949494"/>
              </a:buClr>
              <a:buSzPts val="600"/>
              <a:buFont typeface="Arial"/>
              <a:buNone/>
              <a:defRPr sz="600" b="1" i="0" u="none" strike="noStrike" cap="none">
                <a:solidFill>
                  <a:srgbClr val="949494"/>
                </a:solidFill>
                <a:latin typeface="Arial"/>
                <a:ea typeface="Arial"/>
                <a:cs typeface="Arial"/>
                <a:sym typeface="Arial"/>
              </a:defRPr>
            </a:lvl8pPr>
            <a:lvl9pPr marL="0" marR="0" lvl="8" indent="0" algn="r">
              <a:lnSpc>
                <a:spcPct val="100000"/>
              </a:lnSpc>
              <a:spcBef>
                <a:spcPts val="0"/>
              </a:spcBef>
              <a:spcAft>
                <a:spcPts val="0"/>
              </a:spcAft>
              <a:buClr>
                <a:srgbClr val="949494"/>
              </a:buClr>
              <a:buSzPts val="600"/>
              <a:buFont typeface="Arial"/>
              <a:buNone/>
              <a:defRPr sz="600" b="1" i="0" u="none" strike="noStrike" cap="none">
                <a:solidFill>
                  <a:srgbClr val="94949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solidFill>
                <a:srgbClr val="8B8F92"/>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ARK BLUE BACKGROUND">
  <p:cSld name="DARK BLUE BACKGROUND">
    <p:spTree>
      <p:nvGrpSpPr>
        <p:cNvPr id="1" name="Shape 106"/>
        <p:cNvGrpSpPr/>
        <p:nvPr/>
      </p:nvGrpSpPr>
      <p:grpSpPr>
        <a:xfrm>
          <a:off x="0" y="0"/>
          <a:ext cx="0" cy="0"/>
          <a:chOff x="0" y="0"/>
          <a:chExt cx="0" cy="0"/>
        </a:xfrm>
      </p:grpSpPr>
      <p:pic>
        <p:nvPicPr>
          <p:cNvPr id="107" name="Google Shape;107;p20" descr="BALH_blue_background.png"/>
          <p:cNvPicPr preferRelativeResize="0"/>
          <p:nvPr/>
        </p:nvPicPr>
        <p:blipFill rotWithShape="1">
          <a:blip r:embed="rId2">
            <a:alphaModFix/>
          </a:blip>
          <a:srcRect b="20236"/>
          <a:stretch/>
        </p:blipFill>
        <p:spPr>
          <a:xfrm>
            <a:off x="0" y="0"/>
            <a:ext cx="12191988" cy="6858000"/>
          </a:xfrm>
          <a:prstGeom prst="rect">
            <a:avLst/>
          </a:prstGeom>
          <a:noFill/>
          <a:ln>
            <a:noFill/>
          </a:ln>
        </p:spPr>
      </p:pic>
    </p:spTree>
    <p:extLst>
      <p:ext uri="{BB962C8B-B14F-4D97-AF65-F5344CB8AC3E}">
        <p14:creationId xmlns:p14="http://schemas.microsoft.com/office/powerpoint/2010/main" val="11729819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
        <p:cNvGrpSpPr/>
        <p:nvPr/>
      </p:nvGrpSpPr>
      <p:grpSpPr>
        <a:xfrm>
          <a:off x="0" y="0"/>
          <a:ext cx="0" cy="0"/>
          <a:chOff x="0" y="0"/>
          <a:chExt cx="0" cy="0"/>
        </a:xfrm>
      </p:grpSpPr>
      <p:sp>
        <p:nvSpPr>
          <p:cNvPr id="11" name="Google Shape;11;p3"/>
          <p:cNvSpPr txBox="1">
            <a:spLocks noGrp="1"/>
          </p:cNvSpPr>
          <p:nvPr>
            <p:ph type="title"/>
          </p:nvPr>
        </p:nvSpPr>
        <p:spPr>
          <a:xfrm>
            <a:off x="1366000" y="2479696"/>
            <a:ext cx="3820400" cy="4976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2500"/>
              <a:buNone/>
              <a:defRPr/>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12" name="Google Shape;12;p3"/>
          <p:cNvSpPr txBox="1">
            <a:spLocks noGrp="1"/>
          </p:cNvSpPr>
          <p:nvPr>
            <p:ph type="body" idx="1"/>
          </p:nvPr>
        </p:nvSpPr>
        <p:spPr>
          <a:xfrm>
            <a:off x="1366000" y="3077100"/>
            <a:ext cx="3820400" cy="1301200"/>
          </a:xfrm>
          <a:prstGeom prst="rect">
            <a:avLst/>
          </a:prstGeom>
          <a:noFill/>
          <a:ln>
            <a:noFill/>
          </a:ln>
        </p:spPr>
        <p:txBody>
          <a:bodyPr spcFirstLastPara="1" wrap="square" lIns="91425" tIns="91425" rIns="91425" bIns="91425" anchor="t" anchorCtr="0">
            <a:noAutofit/>
          </a:bodyPr>
          <a:lstStyle>
            <a:lvl1pPr marL="609585" lvl="0" indent="-406390" algn="r">
              <a:lnSpc>
                <a:spcPct val="100000"/>
              </a:lnSpc>
              <a:spcBef>
                <a:spcPts val="0"/>
              </a:spcBef>
              <a:spcAft>
                <a:spcPts val="0"/>
              </a:spcAft>
              <a:buSzPts val="1200"/>
              <a:buChar char="●"/>
              <a:defRPr sz="1867"/>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2133"/>
              </a:spcBef>
              <a:spcAft>
                <a:spcPts val="0"/>
              </a:spcAft>
              <a:buSzPts val="1200"/>
              <a:buChar char="■"/>
              <a:defRPr sz="1600"/>
            </a:lvl3pPr>
            <a:lvl4pPr marL="2438339" lvl="3" indent="-406390" algn="l">
              <a:lnSpc>
                <a:spcPct val="115000"/>
              </a:lnSpc>
              <a:spcBef>
                <a:spcPts val="2133"/>
              </a:spcBef>
              <a:spcAft>
                <a:spcPts val="0"/>
              </a:spcAft>
              <a:buSzPts val="1200"/>
              <a:buChar char="●"/>
              <a:defRPr sz="1600"/>
            </a:lvl4pPr>
            <a:lvl5pPr marL="3047924" lvl="4" indent="-406390" algn="l">
              <a:lnSpc>
                <a:spcPct val="115000"/>
              </a:lnSpc>
              <a:spcBef>
                <a:spcPts val="2133"/>
              </a:spcBef>
              <a:spcAft>
                <a:spcPts val="0"/>
              </a:spcAft>
              <a:buSzPts val="1200"/>
              <a:buChar char="○"/>
              <a:defRPr sz="1600"/>
            </a:lvl5pPr>
            <a:lvl6pPr marL="3657509" lvl="5" indent="-406390" algn="l">
              <a:lnSpc>
                <a:spcPct val="115000"/>
              </a:lnSpc>
              <a:spcBef>
                <a:spcPts val="2133"/>
              </a:spcBef>
              <a:spcAft>
                <a:spcPts val="0"/>
              </a:spcAft>
              <a:buSzPts val="1200"/>
              <a:buChar char="■"/>
              <a:defRPr sz="1600"/>
            </a:lvl6pPr>
            <a:lvl7pPr marL="4267093" lvl="6" indent="-406390" algn="l">
              <a:lnSpc>
                <a:spcPct val="115000"/>
              </a:lnSpc>
              <a:spcBef>
                <a:spcPts val="2133"/>
              </a:spcBef>
              <a:spcAft>
                <a:spcPts val="0"/>
              </a:spcAft>
              <a:buSzPts val="1200"/>
              <a:buChar char="●"/>
              <a:defRPr sz="1600"/>
            </a:lvl7pPr>
            <a:lvl8pPr marL="4876678" lvl="7" indent="-406390" algn="l">
              <a:lnSpc>
                <a:spcPct val="115000"/>
              </a:lnSpc>
              <a:spcBef>
                <a:spcPts val="2133"/>
              </a:spcBef>
              <a:spcAft>
                <a:spcPts val="0"/>
              </a:spcAft>
              <a:buSzPts val="1200"/>
              <a:buChar char="○"/>
              <a:defRPr sz="1600"/>
            </a:lvl8pPr>
            <a:lvl9pPr marL="5486263" lvl="8" indent="-406390" algn="l">
              <a:lnSpc>
                <a:spcPct val="115000"/>
              </a:lnSpc>
              <a:spcBef>
                <a:spcPts val="2133"/>
              </a:spcBef>
              <a:spcAft>
                <a:spcPts val="2133"/>
              </a:spcAft>
              <a:buSzPts val="1200"/>
              <a:buChar char="■"/>
              <a:defRPr sz="1600"/>
            </a:lvl9pPr>
          </a:lstStyle>
          <a:p>
            <a:endParaRPr/>
          </a:p>
        </p:txBody>
      </p:sp>
      <p:sp>
        <p:nvSpPr>
          <p:cNvPr id="13" name="Google Shape;13;p3"/>
          <p:cNvSpPr txBox="1">
            <a:spLocks noGrp="1"/>
          </p:cNvSpPr>
          <p:nvPr>
            <p:ph type="sldNum" idx="12"/>
          </p:nvPr>
        </p:nvSpPr>
        <p:spPr>
          <a:xfrm>
            <a:off x="11296611" y="6233700"/>
            <a:ext cx="731600" cy="5248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1200"/>
              <a:buFont typeface="Arial"/>
              <a:buNone/>
              <a:defRPr sz="1600" b="0" i="0" u="none" strike="noStrike" cap="none">
                <a:solidFill>
                  <a:srgbClr val="000000"/>
                </a:solidFill>
                <a:latin typeface="Comfortaa"/>
                <a:ea typeface="Comfortaa"/>
                <a:cs typeface="Comfortaa"/>
                <a:sym typeface="Comfortaa"/>
              </a:defRPr>
            </a:lvl1pPr>
            <a:lvl2pPr marL="0" marR="0" lvl="1" indent="0" algn="ctr">
              <a:lnSpc>
                <a:spcPct val="100000"/>
              </a:lnSpc>
              <a:spcBef>
                <a:spcPts val="0"/>
              </a:spcBef>
              <a:spcAft>
                <a:spcPts val="0"/>
              </a:spcAft>
              <a:buClr>
                <a:srgbClr val="000000"/>
              </a:buClr>
              <a:buSzPts val="1200"/>
              <a:buFont typeface="Arial"/>
              <a:buNone/>
              <a:defRPr sz="1600" b="0" i="0" u="none" strike="noStrike" cap="none">
                <a:solidFill>
                  <a:srgbClr val="000000"/>
                </a:solidFill>
                <a:latin typeface="Comfortaa"/>
                <a:ea typeface="Comfortaa"/>
                <a:cs typeface="Comfortaa"/>
                <a:sym typeface="Comfortaa"/>
              </a:defRPr>
            </a:lvl2pPr>
            <a:lvl3pPr marL="0" marR="0" lvl="2" indent="0" algn="ctr">
              <a:lnSpc>
                <a:spcPct val="100000"/>
              </a:lnSpc>
              <a:spcBef>
                <a:spcPts val="0"/>
              </a:spcBef>
              <a:spcAft>
                <a:spcPts val="0"/>
              </a:spcAft>
              <a:buClr>
                <a:srgbClr val="000000"/>
              </a:buClr>
              <a:buSzPts val="1200"/>
              <a:buFont typeface="Arial"/>
              <a:buNone/>
              <a:defRPr sz="1600" b="0" i="0" u="none" strike="noStrike" cap="none">
                <a:solidFill>
                  <a:srgbClr val="000000"/>
                </a:solidFill>
                <a:latin typeface="Comfortaa"/>
                <a:ea typeface="Comfortaa"/>
                <a:cs typeface="Comfortaa"/>
                <a:sym typeface="Comfortaa"/>
              </a:defRPr>
            </a:lvl3pPr>
            <a:lvl4pPr marL="0" marR="0" lvl="3" indent="0" algn="ctr">
              <a:lnSpc>
                <a:spcPct val="100000"/>
              </a:lnSpc>
              <a:spcBef>
                <a:spcPts val="0"/>
              </a:spcBef>
              <a:spcAft>
                <a:spcPts val="0"/>
              </a:spcAft>
              <a:buClr>
                <a:srgbClr val="000000"/>
              </a:buClr>
              <a:buSzPts val="1200"/>
              <a:buFont typeface="Arial"/>
              <a:buNone/>
              <a:defRPr sz="1600" b="0" i="0" u="none" strike="noStrike" cap="none">
                <a:solidFill>
                  <a:srgbClr val="000000"/>
                </a:solidFill>
                <a:latin typeface="Comfortaa"/>
                <a:ea typeface="Comfortaa"/>
                <a:cs typeface="Comfortaa"/>
                <a:sym typeface="Comfortaa"/>
              </a:defRPr>
            </a:lvl4pPr>
            <a:lvl5pPr marL="0" marR="0" lvl="4" indent="0" algn="ctr">
              <a:lnSpc>
                <a:spcPct val="100000"/>
              </a:lnSpc>
              <a:spcBef>
                <a:spcPts val="0"/>
              </a:spcBef>
              <a:spcAft>
                <a:spcPts val="0"/>
              </a:spcAft>
              <a:buClr>
                <a:srgbClr val="000000"/>
              </a:buClr>
              <a:buSzPts val="1200"/>
              <a:buFont typeface="Arial"/>
              <a:buNone/>
              <a:defRPr sz="1600" b="0" i="0" u="none" strike="noStrike" cap="none">
                <a:solidFill>
                  <a:srgbClr val="000000"/>
                </a:solidFill>
                <a:latin typeface="Comfortaa"/>
                <a:ea typeface="Comfortaa"/>
                <a:cs typeface="Comfortaa"/>
                <a:sym typeface="Comfortaa"/>
              </a:defRPr>
            </a:lvl5pPr>
            <a:lvl6pPr marL="0" marR="0" lvl="5" indent="0" algn="ctr">
              <a:lnSpc>
                <a:spcPct val="100000"/>
              </a:lnSpc>
              <a:spcBef>
                <a:spcPts val="0"/>
              </a:spcBef>
              <a:spcAft>
                <a:spcPts val="0"/>
              </a:spcAft>
              <a:buClr>
                <a:srgbClr val="000000"/>
              </a:buClr>
              <a:buSzPts val="1200"/>
              <a:buFont typeface="Arial"/>
              <a:buNone/>
              <a:defRPr sz="1600" b="0" i="0" u="none" strike="noStrike" cap="none">
                <a:solidFill>
                  <a:srgbClr val="000000"/>
                </a:solidFill>
                <a:latin typeface="Comfortaa"/>
                <a:ea typeface="Comfortaa"/>
                <a:cs typeface="Comfortaa"/>
                <a:sym typeface="Comfortaa"/>
              </a:defRPr>
            </a:lvl6pPr>
            <a:lvl7pPr marL="0" marR="0" lvl="6" indent="0" algn="ctr">
              <a:lnSpc>
                <a:spcPct val="100000"/>
              </a:lnSpc>
              <a:spcBef>
                <a:spcPts val="0"/>
              </a:spcBef>
              <a:spcAft>
                <a:spcPts val="0"/>
              </a:spcAft>
              <a:buClr>
                <a:srgbClr val="000000"/>
              </a:buClr>
              <a:buSzPts val="1200"/>
              <a:buFont typeface="Arial"/>
              <a:buNone/>
              <a:defRPr sz="1600" b="0" i="0" u="none" strike="noStrike" cap="none">
                <a:solidFill>
                  <a:srgbClr val="000000"/>
                </a:solidFill>
                <a:latin typeface="Comfortaa"/>
                <a:ea typeface="Comfortaa"/>
                <a:cs typeface="Comfortaa"/>
                <a:sym typeface="Comfortaa"/>
              </a:defRPr>
            </a:lvl7pPr>
            <a:lvl8pPr marL="0" marR="0" lvl="7" indent="0" algn="ctr">
              <a:lnSpc>
                <a:spcPct val="100000"/>
              </a:lnSpc>
              <a:spcBef>
                <a:spcPts val="0"/>
              </a:spcBef>
              <a:spcAft>
                <a:spcPts val="0"/>
              </a:spcAft>
              <a:buClr>
                <a:srgbClr val="000000"/>
              </a:buClr>
              <a:buSzPts val="1200"/>
              <a:buFont typeface="Arial"/>
              <a:buNone/>
              <a:defRPr sz="1600" b="0" i="0" u="none" strike="noStrike" cap="none">
                <a:solidFill>
                  <a:srgbClr val="000000"/>
                </a:solidFill>
                <a:latin typeface="Comfortaa"/>
                <a:ea typeface="Comfortaa"/>
                <a:cs typeface="Comfortaa"/>
                <a:sym typeface="Comfortaa"/>
              </a:defRPr>
            </a:lvl8pPr>
            <a:lvl9pPr marL="0" marR="0" lvl="8" indent="0" algn="ctr">
              <a:lnSpc>
                <a:spcPct val="100000"/>
              </a:lnSpc>
              <a:spcBef>
                <a:spcPts val="0"/>
              </a:spcBef>
              <a:spcAft>
                <a:spcPts val="0"/>
              </a:spcAft>
              <a:buClr>
                <a:srgbClr val="000000"/>
              </a:buClr>
              <a:buSzPts val="1200"/>
              <a:buFont typeface="Arial"/>
              <a:buNone/>
              <a:defRPr sz="1600" b="0" i="0" u="none" strike="noStrike" cap="none">
                <a:solidFill>
                  <a:srgbClr val="000000"/>
                </a:solidFill>
                <a:latin typeface="Comfortaa"/>
                <a:ea typeface="Comfortaa"/>
                <a:cs typeface="Comfortaa"/>
                <a:sym typeface="Comforta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13262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Gray - Title and Content">
  <p:cSld name="Gray - Title and Content">
    <p:spTree>
      <p:nvGrpSpPr>
        <p:cNvPr id="1" name="Shape 26"/>
        <p:cNvGrpSpPr/>
        <p:nvPr/>
      </p:nvGrpSpPr>
      <p:grpSpPr>
        <a:xfrm>
          <a:off x="0" y="0"/>
          <a:ext cx="0" cy="0"/>
          <a:chOff x="0" y="0"/>
          <a:chExt cx="0" cy="0"/>
        </a:xfrm>
      </p:grpSpPr>
      <p:pic>
        <p:nvPicPr>
          <p:cNvPr id="27" name="Google Shape;27;p37" descr="Shape 98"/>
          <p:cNvPicPr preferRelativeResize="0"/>
          <p:nvPr/>
        </p:nvPicPr>
        <p:blipFill rotWithShape="1">
          <a:blip r:embed="rId2">
            <a:alphaModFix/>
          </a:blip>
          <a:srcRect r="664" b="20236"/>
          <a:stretch/>
        </p:blipFill>
        <p:spPr>
          <a:xfrm>
            <a:off x="11898" y="-33801"/>
            <a:ext cx="12180102" cy="6897055"/>
          </a:xfrm>
          <a:prstGeom prst="rect">
            <a:avLst/>
          </a:prstGeom>
          <a:noFill/>
          <a:ln>
            <a:noFill/>
          </a:ln>
        </p:spPr>
      </p:pic>
      <p:sp>
        <p:nvSpPr>
          <p:cNvPr id="28" name="Google Shape;28;p37"/>
          <p:cNvSpPr txBox="1">
            <a:spLocks noGrp="1"/>
          </p:cNvSpPr>
          <p:nvPr>
            <p:ph type="title"/>
          </p:nvPr>
        </p:nvSpPr>
        <p:spPr>
          <a:xfrm>
            <a:off x="2553" y="-33800"/>
            <a:ext cx="12189447" cy="1235871"/>
          </a:xfrm>
          <a:prstGeom prst="rect">
            <a:avLst/>
          </a:prstGeom>
          <a:noFill/>
          <a:ln>
            <a:noFill/>
          </a:ln>
        </p:spPr>
        <p:txBody>
          <a:bodyPr spcFirstLastPara="1" wrap="square" lIns="45700" tIns="45700" rIns="45700" bIns="45700" anchor="ctr" anchorCtr="0">
            <a:normAutofit/>
          </a:bodyPr>
          <a:lstStyle>
            <a:lvl1pPr lvl="0" algn="ctr">
              <a:lnSpc>
                <a:spcPct val="90000"/>
              </a:lnSpc>
              <a:spcBef>
                <a:spcPts val="0"/>
              </a:spcBef>
              <a:spcAft>
                <a:spcPts val="0"/>
              </a:spcAft>
              <a:buClr>
                <a:srgbClr val="114470"/>
              </a:buClr>
              <a:buSzPts val="3600"/>
              <a:buFont typeface="Arial"/>
              <a:buNone/>
              <a:defRPr sz="3600" b="1"/>
            </a:lvl1pPr>
            <a:lvl2pPr lvl="1" algn="l">
              <a:lnSpc>
                <a:spcPct val="90000"/>
              </a:lnSpc>
              <a:spcBef>
                <a:spcPts val="0"/>
              </a:spcBef>
              <a:spcAft>
                <a:spcPts val="0"/>
              </a:spcAft>
              <a:buClr>
                <a:srgbClr val="114470"/>
              </a:buClr>
              <a:buSzPts val="1800"/>
              <a:buNone/>
              <a:defRPr/>
            </a:lvl2pPr>
            <a:lvl3pPr lvl="2" algn="l">
              <a:lnSpc>
                <a:spcPct val="90000"/>
              </a:lnSpc>
              <a:spcBef>
                <a:spcPts val="0"/>
              </a:spcBef>
              <a:spcAft>
                <a:spcPts val="0"/>
              </a:spcAft>
              <a:buClr>
                <a:srgbClr val="114470"/>
              </a:buClr>
              <a:buSzPts val="1800"/>
              <a:buNone/>
              <a:defRPr/>
            </a:lvl3pPr>
            <a:lvl4pPr lvl="3" algn="l">
              <a:lnSpc>
                <a:spcPct val="90000"/>
              </a:lnSpc>
              <a:spcBef>
                <a:spcPts val="0"/>
              </a:spcBef>
              <a:spcAft>
                <a:spcPts val="0"/>
              </a:spcAft>
              <a:buClr>
                <a:srgbClr val="114470"/>
              </a:buClr>
              <a:buSzPts val="1800"/>
              <a:buNone/>
              <a:defRPr/>
            </a:lvl4pPr>
            <a:lvl5pPr lvl="4" algn="l">
              <a:lnSpc>
                <a:spcPct val="90000"/>
              </a:lnSpc>
              <a:spcBef>
                <a:spcPts val="0"/>
              </a:spcBef>
              <a:spcAft>
                <a:spcPts val="0"/>
              </a:spcAft>
              <a:buClr>
                <a:srgbClr val="114470"/>
              </a:buClr>
              <a:buSzPts val="1800"/>
              <a:buNone/>
              <a:defRPr/>
            </a:lvl5pPr>
            <a:lvl6pPr lvl="5" algn="l">
              <a:lnSpc>
                <a:spcPct val="90000"/>
              </a:lnSpc>
              <a:spcBef>
                <a:spcPts val="0"/>
              </a:spcBef>
              <a:spcAft>
                <a:spcPts val="0"/>
              </a:spcAft>
              <a:buClr>
                <a:srgbClr val="114470"/>
              </a:buClr>
              <a:buSzPts val="1800"/>
              <a:buNone/>
              <a:defRPr/>
            </a:lvl6pPr>
            <a:lvl7pPr lvl="6" algn="l">
              <a:lnSpc>
                <a:spcPct val="90000"/>
              </a:lnSpc>
              <a:spcBef>
                <a:spcPts val="0"/>
              </a:spcBef>
              <a:spcAft>
                <a:spcPts val="0"/>
              </a:spcAft>
              <a:buClr>
                <a:srgbClr val="114470"/>
              </a:buClr>
              <a:buSzPts val="1800"/>
              <a:buNone/>
              <a:defRPr/>
            </a:lvl7pPr>
            <a:lvl8pPr lvl="7" algn="l">
              <a:lnSpc>
                <a:spcPct val="90000"/>
              </a:lnSpc>
              <a:spcBef>
                <a:spcPts val="0"/>
              </a:spcBef>
              <a:spcAft>
                <a:spcPts val="0"/>
              </a:spcAft>
              <a:buClr>
                <a:srgbClr val="114470"/>
              </a:buClr>
              <a:buSzPts val="1800"/>
              <a:buNone/>
              <a:defRPr/>
            </a:lvl8pPr>
            <a:lvl9pPr lvl="8" algn="l">
              <a:lnSpc>
                <a:spcPct val="90000"/>
              </a:lnSpc>
              <a:spcBef>
                <a:spcPts val="0"/>
              </a:spcBef>
              <a:spcAft>
                <a:spcPts val="0"/>
              </a:spcAft>
              <a:buClr>
                <a:srgbClr val="114470"/>
              </a:buClr>
              <a:buSzPts val="1800"/>
              <a:buNone/>
              <a:defRPr/>
            </a:lvl9pPr>
          </a:lstStyle>
          <a:p>
            <a:endParaRPr/>
          </a:p>
        </p:txBody>
      </p:sp>
      <p:sp>
        <p:nvSpPr>
          <p:cNvPr id="29" name="Google Shape;29;p37"/>
          <p:cNvSpPr txBox="1">
            <a:spLocks noGrp="1"/>
          </p:cNvSpPr>
          <p:nvPr>
            <p:ph type="body" idx="1"/>
          </p:nvPr>
        </p:nvSpPr>
        <p:spPr>
          <a:xfrm>
            <a:off x="838200" y="1825625"/>
            <a:ext cx="10515600" cy="4351338"/>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000"/>
              </a:spcBef>
              <a:spcAft>
                <a:spcPts val="0"/>
              </a:spcAft>
              <a:buClr>
                <a:srgbClr val="114470"/>
              </a:buClr>
              <a:buSzPts val="1800"/>
              <a:buFont typeface="Arial"/>
              <a:buChar char="•"/>
              <a:defRPr/>
            </a:lvl1pPr>
            <a:lvl2pPr marL="914400" lvl="1" indent="-342900" algn="l">
              <a:lnSpc>
                <a:spcPct val="90000"/>
              </a:lnSpc>
              <a:spcBef>
                <a:spcPts val="1000"/>
              </a:spcBef>
              <a:spcAft>
                <a:spcPts val="0"/>
              </a:spcAft>
              <a:buClr>
                <a:srgbClr val="114470"/>
              </a:buClr>
              <a:buSzPts val="1800"/>
              <a:buFont typeface="Arial"/>
              <a:buChar char="•"/>
              <a:defRPr/>
            </a:lvl2pPr>
            <a:lvl3pPr marL="1371600" lvl="2" indent="-342900" algn="l">
              <a:lnSpc>
                <a:spcPct val="90000"/>
              </a:lnSpc>
              <a:spcBef>
                <a:spcPts val="1000"/>
              </a:spcBef>
              <a:spcAft>
                <a:spcPts val="0"/>
              </a:spcAft>
              <a:buClr>
                <a:srgbClr val="114470"/>
              </a:buClr>
              <a:buSzPts val="1800"/>
              <a:buFont typeface="Arial"/>
              <a:buChar char="•"/>
              <a:defRPr/>
            </a:lvl3pPr>
            <a:lvl4pPr marL="1828800" lvl="3" indent="-342900" algn="l">
              <a:lnSpc>
                <a:spcPct val="90000"/>
              </a:lnSpc>
              <a:spcBef>
                <a:spcPts val="1000"/>
              </a:spcBef>
              <a:spcAft>
                <a:spcPts val="0"/>
              </a:spcAft>
              <a:buClr>
                <a:srgbClr val="114470"/>
              </a:buClr>
              <a:buSzPts val="1800"/>
              <a:buFont typeface="Arial"/>
              <a:buChar char="•"/>
              <a:defRPr/>
            </a:lvl4pPr>
            <a:lvl5pPr marL="2286000" lvl="4" indent="-342900" algn="l">
              <a:lnSpc>
                <a:spcPct val="90000"/>
              </a:lnSpc>
              <a:spcBef>
                <a:spcPts val="1000"/>
              </a:spcBef>
              <a:spcAft>
                <a:spcPts val="0"/>
              </a:spcAft>
              <a:buClr>
                <a:srgbClr val="114470"/>
              </a:buClr>
              <a:buSzPts val="1800"/>
              <a:buFont typeface="Arial"/>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30" name="Google Shape;30;p37"/>
          <p:cNvSpPr txBox="1">
            <a:spLocks noGrp="1"/>
          </p:cNvSpPr>
          <p:nvPr>
            <p:ph type="sldNum" idx="12"/>
          </p:nvPr>
        </p:nvSpPr>
        <p:spPr>
          <a:xfrm>
            <a:off x="11164902" y="6456338"/>
            <a:ext cx="188898" cy="165149"/>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949494"/>
              </a:buClr>
              <a:buSzPts val="600"/>
              <a:buFont typeface="Arial"/>
              <a:buNone/>
              <a:defRPr sz="600" b="1" i="0" u="none" strike="noStrike" cap="none">
                <a:solidFill>
                  <a:srgbClr val="949494"/>
                </a:solidFill>
                <a:latin typeface="Arial"/>
                <a:ea typeface="Arial"/>
                <a:cs typeface="Arial"/>
                <a:sym typeface="Arial"/>
              </a:defRPr>
            </a:lvl1pPr>
            <a:lvl2pPr marL="0" marR="0" lvl="1" indent="0" algn="r">
              <a:lnSpc>
                <a:spcPct val="100000"/>
              </a:lnSpc>
              <a:spcBef>
                <a:spcPts val="0"/>
              </a:spcBef>
              <a:spcAft>
                <a:spcPts val="0"/>
              </a:spcAft>
              <a:buClr>
                <a:srgbClr val="949494"/>
              </a:buClr>
              <a:buSzPts val="600"/>
              <a:buFont typeface="Arial"/>
              <a:buNone/>
              <a:defRPr sz="600" b="1" i="0" u="none" strike="noStrike" cap="none">
                <a:solidFill>
                  <a:srgbClr val="949494"/>
                </a:solidFill>
                <a:latin typeface="Arial"/>
                <a:ea typeface="Arial"/>
                <a:cs typeface="Arial"/>
                <a:sym typeface="Arial"/>
              </a:defRPr>
            </a:lvl2pPr>
            <a:lvl3pPr marL="0" marR="0" lvl="2" indent="0" algn="r">
              <a:lnSpc>
                <a:spcPct val="100000"/>
              </a:lnSpc>
              <a:spcBef>
                <a:spcPts val="0"/>
              </a:spcBef>
              <a:spcAft>
                <a:spcPts val="0"/>
              </a:spcAft>
              <a:buClr>
                <a:srgbClr val="949494"/>
              </a:buClr>
              <a:buSzPts val="600"/>
              <a:buFont typeface="Arial"/>
              <a:buNone/>
              <a:defRPr sz="600" b="1" i="0" u="none" strike="noStrike" cap="none">
                <a:solidFill>
                  <a:srgbClr val="949494"/>
                </a:solidFill>
                <a:latin typeface="Arial"/>
                <a:ea typeface="Arial"/>
                <a:cs typeface="Arial"/>
                <a:sym typeface="Arial"/>
              </a:defRPr>
            </a:lvl3pPr>
            <a:lvl4pPr marL="0" marR="0" lvl="3" indent="0" algn="r">
              <a:lnSpc>
                <a:spcPct val="100000"/>
              </a:lnSpc>
              <a:spcBef>
                <a:spcPts val="0"/>
              </a:spcBef>
              <a:spcAft>
                <a:spcPts val="0"/>
              </a:spcAft>
              <a:buClr>
                <a:srgbClr val="949494"/>
              </a:buClr>
              <a:buSzPts val="600"/>
              <a:buFont typeface="Arial"/>
              <a:buNone/>
              <a:defRPr sz="600" b="1" i="0" u="none" strike="noStrike" cap="none">
                <a:solidFill>
                  <a:srgbClr val="949494"/>
                </a:solidFill>
                <a:latin typeface="Arial"/>
                <a:ea typeface="Arial"/>
                <a:cs typeface="Arial"/>
                <a:sym typeface="Arial"/>
              </a:defRPr>
            </a:lvl4pPr>
            <a:lvl5pPr marL="0" marR="0" lvl="4" indent="0" algn="r">
              <a:lnSpc>
                <a:spcPct val="100000"/>
              </a:lnSpc>
              <a:spcBef>
                <a:spcPts val="0"/>
              </a:spcBef>
              <a:spcAft>
                <a:spcPts val="0"/>
              </a:spcAft>
              <a:buClr>
                <a:srgbClr val="949494"/>
              </a:buClr>
              <a:buSzPts val="600"/>
              <a:buFont typeface="Arial"/>
              <a:buNone/>
              <a:defRPr sz="600" b="1" i="0" u="none" strike="noStrike" cap="none">
                <a:solidFill>
                  <a:srgbClr val="949494"/>
                </a:solidFill>
                <a:latin typeface="Arial"/>
                <a:ea typeface="Arial"/>
                <a:cs typeface="Arial"/>
                <a:sym typeface="Arial"/>
              </a:defRPr>
            </a:lvl5pPr>
            <a:lvl6pPr marL="0" marR="0" lvl="5" indent="0" algn="r">
              <a:lnSpc>
                <a:spcPct val="100000"/>
              </a:lnSpc>
              <a:spcBef>
                <a:spcPts val="0"/>
              </a:spcBef>
              <a:spcAft>
                <a:spcPts val="0"/>
              </a:spcAft>
              <a:buClr>
                <a:srgbClr val="949494"/>
              </a:buClr>
              <a:buSzPts val="600"/>
              <a:buFont typeface="Arial"/>
              <a:buNone/>
              <a:defRPr sz="600" b="1" i="0" u="none" strike="noStrike" cap="none">
                <a:solidFill>
                  <a:srgbClr val="949494"/>
                </a:solidFill>
                <a:latin typeface="Arial"/>
                <a:ea typeface="Arial"/>
                <a:cs typeface="Arial"/>
                <a:sym typeface="Arial"/>
              </a:defRPr>
            </a:lvl6pPr>
            <a:lvl7pPr marL="0" marR="0" lvl="6" indent="0" algn="r">
              <a:lnSpc>
                <a:spcPct val="100000"/>
              </a:lnSpc>
              <a:spcBef>
                <a:spcPts val="0"/>
              </a:spcBef>
              <a:spcAft>
                <a:spcPts val="0"/>
              </a:spcAft>
              <a:buClr>
                <a:srgbClr val="949494"/>
              </a:buClr>
              <a:buSzPts val="600"/>
              <a:buFont typeface="Arial"/>
              <a:buNone/>
              <a:defRPr sz="600" b="1" i="0" u="none" strike="noStrike" cap="none">
                <a:solidFill>
                  <a:srgbClr val="949494"/>
                </a:solidFill>
                <a:latin typeface="Arial"/>
                <a:ea typeface="Arial"/>
                <a:cs typeface="Arial"/>
                <a:sym typeface="Arial"/>
              </a:defRPr>
            </a:lvl7pPr>
            <a:lvl8pPr marL="0" marR="0" lvl="7" indent="0" algn="r">
              <a:lnSpc>
                <a:spcPct val="100000"/>
              </a:lnSpc>
              <a:spcBef>
                <a:spcPts val="0"/>
              </a:spcBef>
              <a:spcAft>
                <a:spcPts val="0"/>
              </a:spcAft>
              <a:buClr>
                <a:srgbClr val="949494"/>
              </a:buClr>
              <a:buSzPts val="600"/>
              <a:buFont typeface="Arial"/>
              <a:buNone/>
              <a:defRPr sz="600" b="1" i="0" u="none" strike="noStrike" cap="none">
                <a:solidFill>
                  <a:srgbClr val="949494"/>
                </a:solidFill>
                <a:latin typeface="Arial"/>
                <a:ea typeface="Arial"/>
                <a:cs typeface="Arial"/>
                <a:sym typeface="Arial"/>
              </a:defRPr>
            </a:lvl8pPr>
            <a:lvl9pPr marL="0" marR="0" lvl="8" indent="0" algn="r">
              <a:lnSpc>
                <a:spcPct val="100000"/>
              </a:lnSpc>
              <a:spcBef>
                <a:spcPts val="0"/>
              </a:spcBef>
              <a:spcAft>
                <a:spcPts val="0"/>
              </a:spcAft>
              <a:buClr>
                <a:srgbClr val="949494"/>
              </a:buClr>
              <a:buSzPts val="600"/>
              <a:buFont typeface="Arial"/>
              <a:buNone/>
              <a:defRPr sz="600" b="1" i="0" u="none" strike="noStrike" cap="none">
                <a:solidFill>
                  <a:srgbClr val="94949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solidFill>
                <a:srgbClr val="8B8F92"/>
              </a:solidFill>
            </a:endParaRPr>
          </a:p>
        </p:txBody>
      </p:sp>
      <p:cxnSp>
        <p:nvCxnSpPr>
          <p:cNvPr id="31" name="Google Shape;31;p37"/>
          <p:cNvCxnSpPr/>
          <p:nvPr/>
        </p:nvCxnSpPr>
        <p:spPr>
          <a:xfrm>
            <a:off x="5667269" y="1203116"/>
            <a:ext cx="857463" cy="1"/>
          </a:xfrm>
          <a:prstGeom prst="straightConnector1">
            <a:avLst/>
          </a:prstGeom>
          <a:noFill/>
          <a:ln w="12700" cap="flat" cmpd="sng">
            <a:solidFill>
              <a:srgbClr val="4D4D4D"/>
            </a:solidFill>
            <a:prstDash val="solid"/>
            <a:miter lim="8000"/>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2"/>
        <p:cNvGrpSpPr/>
        <p:nvPr/>
      </p:nvGrpSpPr>
      <p:grpSpPr>
        <a:xfrm>
          <a:off x="0" y="0"/>
          <a:ext cx="0" cy="0"/>
          <a:chOff x="0" y="0"/>
          <a:chExt cx="0" cy="0"/>
        </a:xfrm>
      </p:grpSpPr>
      <p:pic>
        <p:nvPicPr>
          <p:cNvPr id="33" name="Google Shape;33;p38" descr="Shape 98"/>
          <p:cNvPicPr preferRelativeResize="0"/>
          <p:nvPr/>
        </p:nvPicPr>
        <p:blipFill rotWithShape="1">
          <a:blip r:embed="rId2">
            <a:alphaModFix/>
          </a:blip>
          <a:srcRect r="664" b="20236"/>
          <a:stretch/>
        </p:blipFill>
        <p:spPr>
          <a:xfrm>
            <a:off x="11898" y="-19528"/>
            <a:ext cx="12180102" cy="6897055"/>
          </a:xfrm>
          <a:prstGeom prst="rect">
            <a:avLst/>
          </a:prstGeom>
          <a:noFill/>
          <a:ln>
            <a:noFill/>
          </a:ln>
        </p:spPr>
      </p:pic>
      <p:sp>
        <p:nvSpPr>
          <p:cNvPr id="34" name="Google Shape;34;p38"/>
          <p:cNvSpPr txBox="1">
            <a:spLocks noGrp="1"/>
          </p:cNvSpPr>
          <p:nvPr>
            <p:ph type="title"/>
          </p:nvPr>
        </p:nvSpPr>
        <p:spPr>
          <a:xfrm>
            <a:off x="838200" y="365125"/>
            <a:ext cx="10515600" cy="1325563"/>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4D4D4D"/>
              </a:buClr>
              <a:buSzPts val="4400"/>
              <a:buFont typeface="Arial"/>
              <a:buNone/>
              <a:defRPr>
                <a:solidFill>
                  <a:srgbClr val="4D4D4D"/>
                </a:solidFill>
              </a:defRPr>
            </a:lvl1pPr>
            <a:lvl2pPr lvl="1" algn="l">
              <a:lnSpc>
                <a:spcPct val="90000"/>
              </a:lnSpc>
              <a:spcBef>
                <a:spcPts val="0"/>
              </a:spcBef>
              <a:spcAft>
                <a:spcPts val="0"/>
              </a:spcAft>
              <a:buClr>
                <a:srgbClr val="114470"/>
              </a:buClr>
              <a:buSzPts val="1800"/>
              <a:buNone/>
              <a:defRPr/>
            </a:lvl2pPr>
            <a:lvl3pPr lvl="2" algn="l">
              <a:lnSpc>
                <a:spcPct val="90000"/>
              </a:lnSpc>
              <a:spcBef>
                <a:spcPts val="0"/>
              </a:spcBef>
              <a:spcAft>
                <a:spcPts val="0"/>
              </a:spcAft>
              <a:buClr>
                <a:srgbClr val="114470"/>
              </a:buClr>
              <a:buSzPts val="1800"/>
              <a:buNone/>
              <a:defRPr/>
            </a:lvl3pPr>
            <a:lvl4pPr lvl="3" algn="l">
              <a:lnSpc>
                <a:spcPct val="90000"/>
              </a:lnSpc>
              <a:spcBef>
                <a:spcPts val="0"/>
              </a:spcBef>
              <a:spcAft>
                <a:spcPts val="0"/>
              </a:spcAft>
              <a:buClr>
                <a:srgbClr val="114470"/>
              </a:buClr>
              <a:buSzPts val="1800"/>
              <a:buNone/>
              <a:defRPr/>
            </a:lvl4pPr>
            <a:lvl5pPr lvl="4" algn="l">
              <a:lnSpc>
                <a:spcPct val="90000"/>
              </a:lnSpc>
              <a:spcBef>
                <a:spcPts val="0"/>
              </a:spcBef>
              <a:spcAft>
                <a:spcPts val="0"/>
              </a:spcAft>
              <a:buClr>
                <a:srgbClr val="114470"/>
              </a:buClr>
              <a:buSzPts val="1800"/>
              <a:buNone/>
              <a:defRPr/>
            </a:lvl5pPr>
            <a:lvl6pPr lvl="5" algn="l">
              <a:lnSpc>
                <a:spcPct val="90000"/>
              </a:lnSpc>
              <a:spcBef>
                <a:spcPts val="0"/>
              </a:spcBef>
              <a:spcAft>
                <a:spcPts val="0"/>
              </a:spcAft>
              <a:buClr>
                <a:srgbClr val="114470"/>
              </a:buClr>
              <a:buSzPts val="1800"/>
              <a:buNone/>
              <a:defRPr/>
            </a:lvl6pPr>
            <a:lvl7pPr lvl="6" algn="l">
              <a:lnSpc>
                <a:spcPct val="90000"/>
              </a:lnSpc>
              <a:spcBef>
                <a:spcPts val="0"/>
              </a:spcBef>
              <a:spcAft>
                <a:spcPts val="0"/>
              </a:spcAft>
              <a:buClr>
                <a:srgbClr val="114470"/>
              </a:buClr>
              <a:buSzPts val="1800"/>
              <a:buNone/>
              <a:defRPr/>
            </a:lvl7pPr>
            <a:lvl8pPr lvl="7" algn="l">
              <a:lnSpc>
                <a:spcPct val="90000"/>
              </a:lnSpc>
              <a:spcBef>
                <a:spcPts val="0"/>
              </a:spcBef>
              <a:spcAft>
                <a:spcPts val="0"/>
              </a:spcAft>
              <a:buClr>
                <a:srgbClr val="114470"/>
              </a:buClr>
              <a:buSzPts val="1800"/>
              <a:buNone/>
              <a:defRPr/>
            </a:lvl8pPr>
            <a:lvl9pPr lvl="8" algn="l">
              <a:lnSpc>
                <a:spcPct val="90000"/>
              </a:lnSpc>
              <a:spcBef>
                <a:spcPts val="0"/>
              </a:spcBef>
              <a:spcAft>
                <a:spcPts val="0"/>
              </a:spcAft>
              <a:buClr>
                <a:srgbClr val="114470"/>
              </a:buClr>
              <a:buSzPts val="1800"/>
              <a:buNone/>
              <a:defRPr/>
            </a:lvl9pPr>
          </a:lstStyle>
          <a:p>
            <a:endParaRPr/>
          </a:p>
        </p:txBody>
      </p:sp>
      <p:sp>
        <p:nvSpPr>
          <p:cNvPr id="35" name="Google Shape;35;p38"/>
          <p:cNvSpPr txBox="1">
            <a:spLocks noGrp="1"/>
          </p:cNvSpPr>
          <p:nvPr>
            <p:ph type="sldNum" idx="12"/>
          </p:nvPr>
        </p:nvSpPr>
        <p:spPr>
          <a:xfrm>
            <a:off x="11164902" y="6456338"/>
            <a:ext cx="188898" cy="165149"/>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949494"/>
              </a:buClr>
              <a:buSzPts val="600"/>
              <a:buFont typeface="Arial"/>
              <a:buNone/>
              <a:defRPr sz="600" b="1" i="0" u="none" strike="noStrike" cap="none">
                <a:solidFill>
                  <a:srgbClr val="949494"/>
                </a:solidFill>
                <a:latin typeface="Arial"/>
                <a:ea typeface="Arial"/>
                <a:cs typeface="Arial"/>
                <a:sym typeface="Arial"/>
              </a:defRPr>
            </a:lvl1pPr>
            <a:lvl2pPr marL="0" marR="0" lvl="1" indent="0" algn="r">
              <a:lnSpc>
                <a:spcPct val="100000"/>
              </a:lnSpc>
              <a:spcBef>
                <a:spcPts val="0"/>
              </a:spcBef>
              <a:spcAft>
                <a:spcPts val="0"/>
              </a:spcAft>
              <a:buClr>
                <a:srgbClr val="949494"/>
              </a:buClr>
              <a:buSzPts val="600"/>
              <a:buFont typeface="Arial"/>
              <a:buNone/>
              <a:defRPr sz="600" b="1" i="0" u="none" strike="noStrike" cap="none">
                <a:solidFill>
                  <a:srgbClr val="949494"/>
                </a:solidFill>
                <a:latin typeface="Arial"/>
                <a:ea typeface="Arial"/>
                <a:cs typeface="Arial"/>
                <a:sym typeface="Arial"/>
              </a:defRPr>
            </a:lvl2pPr>
            <a:lvl3pPr marL="0" marR="0" lvl="2" indent="0" algn="r">
              <a:lnSpc>
                <a:spcPct val="100000"/>
              </a:lnSpc>
              <a:spcBef>
                <a:spcPts val="0"/>
              </a:spcBef>
              <a:spcAft>
                <a:spcPts val="0"/>
              </a:spcAft>
              <a:buClr>
                <a:srgbClr val="949494"/>
              </a:buClr>
              <a:buSzPts val="600"/>
              <a:buFont typeface="Arial"/>
              <a:buNone/>
              <a:defRPr sz="600" b="1" i="0" u="none" strike="noStrike" cap="none">
                <a:solidFill>
                  <a:srgbClr val="949494"/>
                </a:solidFill>
                <a:latin typeface="Arial"/>
                <a:ea typeface="Arial"/>
                <a:cs typeface="Arial"/>
                <a:sym typeface="Arial"/>
              </a:defRPr>
            </a:lvl3pPr>
            <a:lvl4pPr marL="0" marR="0" lvl="3" indent="0" algn="r">
              <a:lnSpc>
                <a:spcPct val="100000"/>
              </a:lnSpc>
              <a:spcBef>
                <a:spcPts val="0"/>
              </a:spcBef>
              <a:spcAft>
                <a:spcPts val="0"/>
              </a:spcAft>
              <a:buClr>
                <a:srgbClr val="949494"/>
              </a:buClr>
              <a:buSzPts val="600"/>
              <a:buFont typeface="Arial"/>
              <a:buNone/>
              <a:defRPr sz="600" b="1" i="0" u="none" strike="noStrike" cap="none">
                <a:solidFill>
                  <a:srgbClr val="949494"/>
                </a:solidFill>
                <a:latin typeface="Arial"/>
                <a:ea typeface="Arial"/>
                <a:cs typeface="Arial"/>
                <a:sym typeface="Arial"/>
              </a:defRPr>
            </a:lvl4pPr>
            <a:lvl5pPr marL="0" marR="0" lvl="4" indent="0" algn="r">
              <a:lnSpc>
                <a:spcPct val="100000"/>
              </a:lnSpc>
              <a:spcBef>
                <a:spcPts val="0"/>
              </a:spcBef>
              <a:spcAft>
                <a:spcPts val="0"/>
              </a:spcAft>
              <a:buClr>
                <a:srgbClr val="949494"/>
              </a:buClr>
              <a:buSzPts val="600"/>
              <a:buFont typeface="Arial"/>
              <a:buNone/>
              <a:defRPr sz="600" b="1" i="0" u="none" strike="noStrike" cap="none">
                <a:solidFill>
                  <a:srgbClr val="949494"/>
                </a:solidFill>
                <a:latin typeface="Arial"/>
                <a:ea typeface="Arial"/>
                <a:cs typeface="Arial"/>
                <a:sym typeface="Arial"/>
              </a:defRPr>
            </a:lvl5pPr>
            <a:lvl6pPr marL="0" marR="0" lvl="5" indent="0" algn="r">
              <a:lnSpc>
                <a:spcPct val="100000"/>
              </a:lnSpc>
              <a:spcBef>
                <a:spcPts val="0"/>
              </a:spcBef>
              <a:spcAft>
                <a:spcPts val="0"/>
              </a:spcAft>
              <a:buClr>
                <a:srgbClr val="949494"/>
              </a:buClr>
              <a:buSzPts val="600"/>
              <a:buFont typeface="Arial"/>
              <a:buNone/>
              <a:defRPr sz="600" b="1" i="0" u="none" strike="noStrike" cap="none">
                <a:solidFill>
                  <a:srgbClr val="949494"/>
                </a:solidFill>
                <a:latin typeface="Arial"/>
                <a:ea typeface="Arial"/>
                <a:cs typeface="Arial"/>
                <a:sym typeface="Arial"/>
              </a:defRPr>
            </a:lvl6pPr>
            <a:lvl7pPr marL="0" marR="0" lvl="6" indent="0" algn="r">
              <a:lnSpc>
                <a:spcPct val="100000"/>
              </a:lnSpc>
              <a:spcBef>
                <a:spcPts val="0"/>
              </a:spcBef>
              <a:spcAft>
                <a:spcPts val="0"/>
              </a:spcAft>
              <a:buClr>
                <a:srgbClr val="949494"/>
              </a:buClr>
              <a:buSzPts val="600"/>
              <a:buFont typeface="Arial"/>
              <a:buNone/>
              <a:defRPr sz="600" b="1" i="0" u="none" strike="noStrike" cap="none">
                <a:solidFill>
                  <a:srgbClr val="949494"/>
                </a:solidFill>
                <a:latin typeface="Arial"/>
                <a:ea typeface="Arial"/>
                <a:cs typeface="Arial"/>
                <a:sym typeface="Arial"/>
              </a:defRPr>
            </a:lvl7pPr>
            <a:lvl8pPr marL="0" marR="0" lvl="7" indent="0" algn="r">
              <a:lnSpc>
                <a:spcPct val="100000"/>
              </a:lnSpc>
              <a:spcBef>
                <a:spcPts val="0"/>
              </a:spcBef>
              <a:spcAft>
                <a:spcPts val="0"/>
              </a:spcAft>
              <a:buClr>
                <a:srgbClr val="949494"/>
              </a:buClr>
              <a:buSzPts val="600"/>
              <a:buFont typeface="Arial"/>
              <a:buNone/>
              <a:defRPr sz="600" b="1" i="0" u="none" strike="noStrike" cap="none">
                <a:solidFill>
                  <a:srgbClr val="949494"/>
                </a:solidFill>
                <a:latin typeface="Arial"/>
                <a:ea typeface="Arial"/>
                <a:cs typeface="Arial"/>
                <a:sym typeface="Arial"/>
              </a:defRPr>
            </a:lvl8pPr>
            <a:lvl9pPr marL="0" marR="0" lvl="8" indent="0" algn="r">
              <a:lnSpc>
                <a:spcPct val="100000"/>
              </a:lnSpc>
              <a:spcBef>
                <a:spcPts val="0"/>
              </a:spcBef>
              <a:spcAft>
                <a:spcPts val="0"/>
              </a:spcAft>
              <a:buClr>
                <a:srgbClr val="949494"/>
              </a:buClr>
              <a:buSzPts val="600"/>
              <a:buFont typeface="Arial"/>
              <a:buNone/>
              <a:defRPr sz="600" b="1" i="0" u="none" strike="noStrike" cap="none">
                <a:solidFill>
                  <a:srgbClr val="94949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solidFill>
                <a:srgbClr val="8B8F92"/>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6"/>
        <p:cNvGrpSpPr/>
        <p:nvPr/>
      </p:nvGrpSpPr>
      <p:grpSpPr>
        <a:xfrm>
          <a:off x="0" y="0"/>
          <a:ext cx="0" cy="0"/>
          <a:chOff x="0" y="0"/>
          <a:chExt cx="0" cy="0"/>
        </a:xfrm>
      </p:grpSpPr>
      <p:grpSp>
        <p:nvGrpSpPr>
          <p:cNvPr id="37" name="Google Shape;37;p39"/>
          <p:cNvGrpSpPr/>
          <p:nvPr/>
        </p:nvGrpSpPr>
        <p:grpSpPr>
          <a:xfrm>
            <a:off x="2553" y="-60104"/>
            <a:ext cx="12189448" cy="1262175"/>
            <a:chOff x="0" y="-1"/>
            <a:chExt cx="12189447" cy="1262173"/>
          </a:xfrm>
        </p:grpSpPr>
        <p:pic>
          <p:nvPicPr>
            <p:cNvPr id="38" name="Google Shape;38;p39" descr="BALH_blue_background.png"/>
            <p:cNvPicPr preferRelativeResize="0"/>
            <p:nvPr/>
          </p:nvPicPr>
          <p:blipFill rotWithShape="1">
            <a:blip r:embed="rId2">
              <a:alphaModFix/>
            </a:blip>
            <a:srcRect b="76079"/>
            <a:stretch/>
          </p:blipFill>
          <p:spPr>
            <a:xfrm>
              <a:off x="0" y="-1"/>
              <a:ext cx="7482261" cy="1262173"/>
            </a:xfrm>
            <a:prstGeom prst="rect">
              <a:avLst/>
            </a:prstGeom>
            <a:noFill/>
            <a:ln>
              <a:noFill/>
            </a:ln>
          </p:spPr>
        </p:pic>
        <p:pic>
          <p:nvPicPr>
            <p:cNvPr id="39" name="Google Shape;39;p39" descr="BALH_blue_background.png"/>
            <p:cNvPicPr preferRelativeResize="0"/>
            <p:nvPr/>
          </p:nvPicPr>
          <p:blipFill rotWithShape="1">
            <a:blip r:embed="rId2">
              <a:alphaModFix/>
            </a:blip>
            <a:srcRect r="5988" b="76080"/>
            <a:stretch/>
          </p:blipFill>
          <p:spPr>
            <a:xfrm>
              <a:off x="5155148" y="-1"/>
              <a:ext cx="7034299" cy="1262173"/>
            </a:xfrm>
            <a:prstGeom prst="rect">
              <a:avLst/>
            </a:prstGeom>
            <a:noFill/>
            <a:ln>
              <a:noFill/>
            </a:ln>
          </p:spPr>
        </p:pic>
      </p:grpSp>
      <p:sp>
        <p:nvSpPr>
          <p:cNvPr id="40" name="Google Shape;40;p39"/>
          <p:cNvSpPr txBox="1">
            <a:spLocks noGrp="1"/>
          </p:cNvSpPr>
          <p:nvPr>
            <p:ph type="title"/>
          </p:nvPr>
        </p:nvSpPr>
        <p:spPr>
          <a:xfrm>
            <a:off x="2553" y="-33800"/>
            <a:ext cx="12189447" cy="1235871"/>
          </a:xfrm>
          <a:prstGeom prst="rect">
            <a:avLst/>
          </a:prstGeom>
          <a:noFill/>
          <a:ln>
            <a:noFill/>
          </a:ln>
        </p:spPr>
        <p:txBody>
          <a:bodyPr spcFirstLastPara="1" wrap="square" lIns="45700" tIns="45700" rIns="45700" bIns="45700" anchor="ctr" anchorCtr="0">
            <a:normAutofit/>
          </a:bodyPr>
          <a:lstStyle>
            <a:lvl1pPr lvl="0" algn="ctr">
              <a:lnSpc>
                <a:spcPct val="90000"/>
              </a:lnSpc>
              <a:spcBef>
                <a:spcPts val="0"/>
              </a:spcBef>
              <a:spcAft>
                <a:spcPts val="0"/>
              </a:spcAft>
              <a:buClr>
                <a:srgbClr val="FFFFFF"/>
              </a:buClr>
              <a:buSzPts val="3600"/>
              <a:buFont typeface="Arial"/>
              <a:buNone/>
              <a:defRPr sz="3600" b="1">
                <a:solidFill>
                  <a:srgbClr val="FFFFFF"/>
                </a:solidFill>
              </a:defRPr>
            </a:lvl1pPr>
            <a:lvl2pPr lvl="1" algn="l">
              <a:lnSpc>
                <a:spcPct val="90000"/>
              </a:lnSpc>
              <a:spcBef>
                <a:spcPts val="0"/>
              </a:spcBef>
              <a:spcAft>
                <a:spcPts val="0"/>
              </a:spcAft>
              <a:buClr>
                <a:srgbClr val="114470"/>
              </a:buClr>
              <a:buSzPts val="1800"/>
              <a:buNone/>
              <a:defRPr/>
            </a:lvl2pPr>
            <a:lvl3pPr lvl="2" algn="l">
              <a:lnSpc>
                <a:spcPct val="90000"/>
              </a:lnSpc>
              <a:spcBef>
                <a:spcPts val="0"/>
              </a:spcBef>
              <a:spcAft>
                <a:spcPts val="0"/>
              </a:spcAft>
              <a:buClr>
                <a:srgbClr val="114470"/>
              </a:buClr>
              <a:buSzPts val="1800"/>
              <a:buNone/>
              <a:defRPr/>
            </a:lvl3pPr>
            <a:lvl4pPr lvl="3" algn="l">
              <a:lnSpc>
                <a:spcPct val="90000"/>
              </a:lnSpc>
              <a:spcBef>
                <a:spcPts val="0"/>
              </a:spcBef>
              <a:spcAft>
                <a:spcPts val="0"/>
              </a:spcAft>
              <a:buClr>
                <a:srgbClr val="114470"/>
              </a:buClr>
              <a:buSzPts val="1800"/>
              <a:buNone/>
              <a:defRPr/>
            </a:lvl4pPr>
            <a:lvl5pPr lvl="4" algn="l">
              <a:lnSpc>
                <a:spcPct val="90000"/>
              </a:lnSpc>
              <a:spcBef>
                <a:spcPts val="0"/>
              </a:spcBef>
              <a:spcAft>
                <a:spcPts val="0"/>
              </a:spcAft>
              <a:buClr>
                <a:srgbClr val="114470"/>
              </a:buClr>
              <a:buSzPts val="1800"/>
              <a:buNone/>
              <a:defRPr/>
            </a:lvl5pPr>
            <a:lvl6pPr lvl="5" algn="l">
              <a:lnSpc>
                <a:spcPct val="90000"/>
              </a:lnSpc>
              <a:spcBef>
                <a:spcPts val="0"/>
              </a:spcBef>
              <a:spcAft>
                <a:spcPts val="0"/>
              </a:spcAft>
              <a:buClr>
                <a:srgbClr val="114470"/>
              </a:buClr>
              <a:buSzPts val="1800"/>
              <a:buNone/>
              <a:defRPr/>
            </a:lvl6pPr>
            <a:lvl7pPr lvl="6" algn="l">
              <a:lnSpc>
                <a:spcPct val="90000"/>
              </a:lnSpc>
              <a:spcBef>
                <a:spcPts val="0"/>
              </a:spcBef>
              <a:spcAft>
                <a:spcPts val="0"/>
              </a:spcAft>
              <a:buClr>
                <a:srgbClr val="114470"/>
              </a:buClr>
              <a:buSzPts val="1800"/>
              <a:buNone/>
              <a:defRPr/>
            </a:lvl7pPr>
            <a:lvl8pPr lvl="7" algn="l">
              <a:lnSpc>
                <a:spcPct val="90000"/>
              </a:lnSpc>
              <a:spcBef>
                <a:spcPts val="0"/>
              </a:spcBef>
              <a:spcAft>
                <a:spcPts val="0"/>
              </a:spcAft>
              <a:buClr>
                <a:srgbClr val="114470"/>
              </a:buClr>
              <a:buSzPts val="1800"/>
              <a:buNone/>
              <a:defRPr/>
            </a:lvl8pPr>
            <a:lvl9pPr lvl="8" algn="l">
              <a:lnSpc>
                <a:spcPct val="90000"/>
              </a:lnSpc>
              <a:spcBef>
                <a:spcPts val="0"/>
              </a:spcBef>
              <a:spcAft>
                <a:spcPts val="0"/>
              </a:spcAft>
              <a:buClr>
                <a:srgbClr val="114470"/>
              </a:buClr>
              <a:buSzPts val="1800"/>
              <a:buNone/>
              <a:defRPr/>
            </a:lvl9pPr>
          </a:lstStyle>
          <a:p>
            <a:endParaRPr/>
          </a:p>
        </p:txBody>
      </p:sp>
      <p:sp>
        <p:nvSpPr>
          <p:cNvPr id="41" name="Google Shape;41;p39"/>
          <p:cNvSpPr txBox="1">
            <a:spLocks noGrp="1"/>
          </p:cNvSpPr>
          <p:nvPr>
            <p:ph type="body" idx="1"/>
          </p:nvPr>
        </p:nvSpPr>
        <p:spPr>
          <a:xfrm>
            <a:off x="838200" y="1825625"/>
            <a:ext cx="10515600" cy="4351338"/>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42" name="Google Shape;42;p39"/>
          <p:cNvSpPr txBox="1">
            <a:spLocks noGrp="1"/>
          </p:cNvSpPr>
          <p:nvPr>
            <p:ph type="sldNum" idx="12"/>
          </p:nvPr>
        </p:nvSpPr>
        <p:spPr>
          <a:xfrm>
            <a:off x="11164902" y="6456338"/>
            <a:ext cx="188898" cy="165149"/>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1pPr>
            <a:lvl2pPr marL="0" marR="0" lvl="1"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2pPr>
            <a:lvl3pPr marL="0" marR="0" lvl="2"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3pPr>
            <a:lvl4pPr marL="0" marR="0" lvl="3"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4pPr>
            <a:lvl5pPr marL="0" marR="0" lvl="4"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5pPr>
            <a:lvl6pPr marL="0" marR="0" lvl="5"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6pPr>
            <a:lvl7pPr marL="0" marR="0" lvl="6"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7pPr>
            <a:lvl8pPr marL="0" marR="0" lvl="7"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8pPr>
            <a:lvl9pPr marL="0" marR="0" lvl="8"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Break Slide">
  <p:cSld name="Section Break Slide">
    <p:spTree>
      <p:nvGrpSpPr>
        <p:cNvPr id="1" name="Shape 43"/>
        <p:cNvGrpSpPr/>
        <p:nvPr/>
      </p:nvGrpSpPr>
      <p:grpSpPr>
        <a:xfrm>
          <a:off x="0" y="0"/>
          <a:ext cx="0" cy="0"/>
          <a:chOff x="0" y="0"/>
          <a:chExt cx="0" cy="0"/>
        </a:xfrm>
      </p:grpSpPr>
      <p:pic>
        <p:nvPicPr>
          <p:cNvPr id="44" name="Google Shape;44;p40" descr="blue_background.png"/>
          <p:cNvPicPr preferRelativeResize="0"/>
          <p:nvPr/>
        </p:nvPicPr>
        <p:blipFill rotWithShape="1">
          <a:blip r:embed="rId2">
            <a:alphaModFix/>
          </a:blip>
          <a:srcRect b="23715"/>
          <a:stretch/>
        </p:blipFill>
        <p:spPr>
          <a:xfrm>
            <a:off x="-1" y="0"/>
            <a:ext cx="12189601" cy="6858001"/>
          </a:xfrm>
          <a:custGeom>
            <a:avLst/>
            <a:gdLst/>
            <a:ahLst/>
            <a:cxnLst/>
            <a:rect l="l" t="t" r="r" b="b"/>
            <a:pathLst>
              <a:path w="21600" h="21600" extrusionOk="0">
                <a:moveTo>
                  <a:pt x="0" y="0"/>
                </a:moveTo>
                <a:lnTo>
                  <a:pt x="0" y="21600"/>
                </a:lnTo>
                <a:lnTo>
                  <a:pt x="21600" y="14472"/>
                </a:lnTo>
                <a:lnTo>
                  <a:pt x="21600" y="0"/>
                </a:lnTo>
                <a:lnTo>
                  <a:pt x="0" y="0"/>
                </a:lnTo>
                <a:close/>
              </a:path>
            </a:pathLst>
          </a:custGeom>
          <a:noFill/>
          <a:ln>
            <a:noFill/>
          </a:ln>
        </p:spPr>
      </p:pic>
      <p:sp>
        <p:nvSpPr>
          <p:cNvPr id="45" name="Google Shape;45;p40"/>
          <p:cNvSpPr txBox="1">
            <a:spLocks noGrp="1"/>
          </p:cNvSpPr>
          <p:nvPr>
            <p:ph type="title"/>
          </p:nvPr>
        </p:nvSpPr>
        <p:spPr>
          <a:xfrm>
            <a:off x="834484" y="2290353"/>
            <a:ext cx="6650275" cy="1271862"/>
          </a:xfrm>
          <a:prstGeom prst="rect">
            <a:avLst/>
          </a:prstGeom>
          <a:noFill/>
          <a:ln>
            <a:noFill/>
          </a:ln>
        </p:spPr>
        <p:txBody>
          <a:bodyPr spcFirstLastPara="1" wrap="square" lIns="45700" tIns="45700" rIns="45700" bIns="45700" anchor="b" anchorCtr="0">
            <a:normAutofit/>
          </a:bodyPr>
          <a:lstStyle>
            <a:lvl1pPr lvl="0" algn="l">
              <a:lnSpc>
                <a:spcPct val="90000"/>
              </a:lnSpc>
              <a:spcBef>
                <a:spcPts val="0"/>
              </a:spcBef>
              <a:spcAft>
                <a:spcPts val="0"/>
              </a:spcAft>
              <a:buClr>
                <a:srgbClr val="FFFFFF"/>
              </a:buClr>
              <a:buSzPts val="4000"/>
              <a:buFont typeface="Arial"/>
              <a:buNone/>
              <a:defRPr sz="4000" b="1">
                <a:solidFill>
                  <a:srgbClr val="FFFFFF"/>
                </a:solidFill>
              </a:defRPr>
            </a:lvl1pPr>
            <a:lvl2pPr lvl="1" algn="l">
              <a:lnSpc>
                <a:spcPct val="90000"/>
              </a:lnSpc>
              <a:spcBef>
                <a:spcPts val="0"/>
              </a:spcBef>
              <a:spcAft>
                <a:spcPts val="0"/>
              </a:spcAft>
              <a:buClr>
                <a:srgbClr val="114470"/>
              </a:buClr>
              <a:buSzPts val="1800"/>
              <a:buNone/>
              <a:defRPr/>
            </a:lvl2pPr>
            <a:lvl3pPr lvl="2" algn="l">
              <a:lnSpc>
                <a:spcPct val="90000"/>
              </a:lnSpc>
              <a:spcBef>
                <a:spcPts val="0"/>
              </a:spcBef>
              <a:spcAft>
                <a:spcPts val="0"/>
              </a:spcAft>
              <a:buClr>
                <a:srgbClr val="114470"/>
              </a:buClr>
              <a:buSzPts val="1800"/>
              <a:buNone/>
              <a:defRPr/>
            </a:lvl3pPr>
            <a:lvl4pPr lvl="3" algn="l">
              <a:lnSpc>
                <a:spcPct val="90000"/>
              </a:lnSpc>
              <a:spcBef>
                <a:spcPts val="0"/>
              </a:spcBef>
              <a:spcAft>
                <a:spcPts val="0"/>
              </a:spcAft>
              <a:buClr>
                <a:srgbClr val="114470"/>
              </a:buClr>
              <a:buSzPts val="1800"/>
              <a:buNone/>
              <a:defRPr/>
            </a:lvl4pPr>
            <a:lvl5pPr lvl="4" algn="l">
              <a:lnSpc>
                <a:spcPct val="90000"/>
              </a:lnSpc>
              <a:spcBef>
                <a:spcPts val="0"/>
              </a:spcBef>
              <a:spcAft>
                <a:spcPts val="0"/>
              </a:spcAft>
              <a:buClr>
                <a:srgbClr val="114470"/>
              </a:buClr>
              <a:buSzPts val="1800"/>
              <a:buNone/>
              <a:defRPr/>
            </a:lvl5pPr>
            <a:lvl6pPr lvl="5" algn="l">
              <a:lnSpc>
                <a:spcPct val="90000"/>
              </a:lnSpc>
              <a:spcBef>
                <a:spcPts val="0"/>
              </a:spcBef>
              <a:spcAft>
                <a:spcPts val="0"/>
              </a:spcAft>
              <a:buClr>
                <a:srgbClr val="114470"/>
              </a:buClr>
              <a:buSzPts val="1800"/>
              <a:buNone/>
              <a:defRPr/>
            </a:lvl6pPr>
            <a:lvl7pPr lvl="6" algn="l">
              <a:lnSpc>
                <a:spcPct val="90000"/>
              </a:lnSpc>
              <a:spcBef>
                <a:spcPts val="0"/>
              </a:spcBef>
              <a:spcAft>
                <a:spcPts val="0"/>
              </a:spcAft>
              <a:buClr>
                <a:srgbClr val="114470"/>
              </a:buClr>
              <a:buSzPts val="1800"/>
              <a:buNone/>
              <a:defRPr/>
            </a:lvl7pPr>
            <a:lvl8pPr lvl="7" algn="l">
              <a:lnSpc>
                <a:spcPct val="90000"/>
              </a:lnSpc>
              <a:spcBef>
                <a:spcPts val="0"/>
              </a:spcBef>
              <a:spcAft>
                <a:spcPts val="0"/>
              </a:spcAft>
              <a:buClr>
                <a:srgbClr val="114470"/>
              </a:buClr>
              <a:buSzPts val="1800"/>
              <a:buNone/>
              <a:defRPr/>
            </a:lvl8pPr>
            <a:lvl9pPr lvl="8" algn="l">
              <a:lnSpc>
                <a:spcPct val="90000"/>
              </a:lnSpc>
              <a:spcBef>
                <a:spcPts val="0"/>
              </a:spcBef>
              <a:spcAft>
                <a:spcPts val="0"/>
              </a:spcAft>
              <a:buClr>
                <a:srgbClr val="114470"/>
              </a:buClr>
              <a:buSzPts val="1800"/>
              <a:buNone/>
              <a:defRPr/>
            </a:lvl9pPr>
          </a:lstStyle>
          <a:p>
            <a:endParaRPr/>
          </a:p>
        </p:txBody>
      </p:sp>
      <p:sp>
        <p:nvSpPr>
          <p:cNvPr id="46" name="Google Shape;46;p40"/>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1pPr>
            <a:lvl2pPr marL="0" marR="0" lvl="1"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2pPr>
            <a:lvl3pPr marL="0" marR="0" lvl="2"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3pPr>
            <a:lvl4pPr marL="0" marR="0" lvl="3"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4pPr>
            <a:lvl5pPr marL="0" marR="0" lvl="4"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5pPr>
            <a:lvl6pPr marL="0" marR="0" lvl="5"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6pPr>
            <a:lvl7pPr marL="0" marR="0" lvl="6"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7pPr>
            <a:lvl8pPr marL="0" marR="0" lvl="7"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8pPr>
            <a:lvl9pPr marL="0" marR="0" lvl="8"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2"/>
        <p:cNvGrpSpPr/>
        <p:nvPr/>
      </p:nvGrpSpPr>
      <p:grpSpPr>
        <a:xfrm>
          <a:off x="0" y="0"/>
          <a:ext cx="0" cy="0"/>
          <a:chOff x="0" y="0"/>
          <a:chExt cx="0" cy="0"/>
        </a:xfrm>
      </p:grpSpPr>
      <p:sp>
        <p:nvSpPr>
          <p:cNvPr id="53" name="Google Shape;53;p42"/>
          <p:cNvSpPr txBox="1">
            <a:spLocks noGrp="1"/>
          </p:cNvSpPr>
          <p:nvPr>
            <p:ph type="sldNum" idx="12"/>
          </p:nvPr>
        </p:nvSpPr>
        <p:spPr>
          <a:xfrm>
            <a:off x="11164902" y="6456338"/>
            <a:ext cx="188898" cy="165149"/>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1pPr>
            <a:lvl2pPr marL="0" marR="0" lvl="1"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2pPr>
            <a:lvl3pPr marL="0" marR="0" lvl="2"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3pPr>
            <a:lvl4pPr marL="0" marR="0" lvl="3"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4pPr>
            <a:lvl5pPr marL="0" marR="0" lvl="4"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5pPr>
            <a:lvl6pPr marL="0" marR="0" lvl="5"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6pPr>
            <a:lvl7pPr marL="0" marR="0" lvl="6"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7pPr>
            <a:lvl8pPr marL="0" marR="0" lvl="7"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8pPr>
            <a:lvl9pPr marL="0" marR="0" lvl="8"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BJECT" type="obj">
  <p:cSld name="OBJECT">
    <p:spTree>
      <p:nvGrpSpPr>
        <p:cNvPr id="1" name="Shape 54"/>
        <p:cNvGrpSpPr/>
        <p:nvPr/>
      </p:nvGrpSpPr>
      <p:grpSpPr>
        <a:xfrm>
          <a:off x="0" y="0"/>
          <a:ext cx="0" cy="0"/>
          <a:chOff x="0" y="0"/>
          <a:chExt cx="0" cy="0"/>
        </a:xfrm>
      </p:grpSpPr>
      <p:grpSp>
        <p:nvGrpSpPr>
          <p:cNvPr id="55" name="Google Shape;55;p43"/>
          <p:cNvGrpSpPr/>
          <p:nvPr/>
        </p:nvGrpSpPr>
        <p:grpSpPr>
          <a:xfrm>
            <a:off x="2553" y="-60104"/>
            <a:ext cx="12189448" cy="1262175"/>
            <a:chOff x="0" y="-1"/>
            <a:chExt cx="12189447" cy="1262173"/>
          </a:xfrm>
        </p:grpSpPr>
        <p:pic>
          <p:nvPicPr>
            <p:cNvPr id="56" name="Google Shape;56;p43" descr="Google Shape;104;p38"/>
            <p:cNvPicPr preferRelativeResize="0"/>
            <p:nvPr/>
          </p:nvPicPr>
          <p:blipFill rotWithShape="1">
            <a:blip r:embed="rId2">
              <a:alphaModFix/>
            </a:blip>
            <a:srcRect b="76079"/>
            <a:stretch/>
          </p:blipFill>
          <p:spPr>
            <a:xfrm>
              <a:off x="0" y="-1"/>
              <a:ext cx="7482261" cy="1262173"/>
            </a:xfrm>
            <a:prstGeom prst="rect">
              <a:avLst/>
            </a:prstGeom>
            <a:noFill/>
            <a:ln>
              <a:noFill/>
            </a:ln>
          </p:spPr>
        </p:pic>
        <p:pic>
          <p:nvPicPr>
            <p:cNvPr id="57" name="Google Shape;57;p43" descr="Google Shape;105;p38"/>
            <p:cNvPicPr preferRelativeResize="0"/>
            <p:nvPr/>
          </p:nvPicPr>
          <p:blipFill rotWithShape="1">
            <a:blip r:embed="rId2">
              <a:alphaModFix/>
            </a:blip>
            <a:srcRect r="5988" b="76080"/>
            <a:stretch/>
          </p:blipFill>
          <p:spPr>
            <a:xfrm>
              <a:off x="5155148" y="-1"/>
              <a:ext cx="7034299" cy="1262173"/>
            </a:xfrm>
            <a:prstGeom prst="rect">
              <a:avLst/>
            </a:prstGeom>
            <a:noFill/>
            <a:ln>
              <a:noFill/>
            </a:ln>
          </p:spPr>
        </p:pic>
      </p:grpSp>
      <p:sp>
        <p:nvSpPr>
          <p:cNvPr id="58" name="Google Shape;58;p43"/>
          <p:cNvSpPr txBox="1">
            <a:spLocks noGrp="1"/>
          </p:cNvSpPr>
          <p:nvPr>
            <p:ph type="title"/>
          </p:nvPr>
        </p:nvSpPr>
        <p:spPr>
          <a:xfrm>
            <a:off x="2553" y="-33800"/>
            <a:ext cx="12189447" cy="1235871"/>
          </a:xfrm>
          <a:prstGeom prst="rect">
            <a:avLst/>
          </a:prstGeom>
          <a:noFill/>
          <a:ln>
            <a:noFill/>
          </a:ln>
        </p:spPr>
        <p:txBody>
          <a:bodyPr spcFirstLastPara="1" wrap="square" lIns="45675" tIns="45675" rIns="45675" bIns="45675" anchor="ctr" anchorCtr="0">
            <a:normAutofit/>
          </a:bodyPr>
          <a:lstStyle>
            <a:lvl1pPr lvl="0" algn="ctr">
              <a:lnSpc>
                <a:spcPct val="90000"/>
              </a:lnSpc>
              <a:spcBef>
                <a:spcPts val="0"/>
              </a:spcBef>
              <a:spcAft>
                <a:spcPts val="0"/>
              </a:spcAft>
              <a:buClr>
                <a:srgbClr val="FFFFFF"/>
              </a:buClr>
              <a:buSzPts val="3600"/>
              <a:buFont typeface="Arial"/>
              <a:buNone/>
              <a:defRPr sz="3600" b="1">
                <a:solidFill>
                  <a:srgbClr val="FFFFFF"/>
                </a:solidFill>
              </a:defRPr>
            </a:lvl1pPr>
            <a:lvl2pPr lvl="1" algn="l">
              <a:lnSpc>
                <a:spcPct val="90000"/>
              </a:lnSpc>
              <a:spcBef>
                <a:spcPts val="0"/>
              </a:spcBef>
              <a:spcAft>
                <a:spcPts val="0"/>
              </a:spcAft>
              <a:buClr>
                <a:srgbClr val="114470"/>
              </a:buClr>
              <a:buSzPts val="1800"/>
              <a:buNone/>
              <a:defRPr/>
            </a:lvl2pPr>
            <a:lvl3pPr lvl="2" algn="l">
              <a:lnSpc>
                <a:spcPct val="90000"/>
              </a:lnSpc>
              <a:spcBef>
                <a:spcPts val="0"/>
              </a:spcBef>
              <a:spcAft>
                <a:spcPts val="0"/>
              </a:spcAft>
              <a:buClr>
                <a:srgbClr val="114470"/>
              </a:buClr>
              <a:buSzPts val="1800"/>
              <a:buNone/>
              <a:defRPr/>
            </a:lvl3pPr>
            <a:lvl4pPr lvl="3" algn="l">
              <a:lnSpc>
                <a:spcPct val="90000"/>
              </a:lnSpc>
              <a:spcBef>
                <a:spcPts val="0"/>
              </a:spcBef>
              <a:spcAft>
                <a:spcPts val="0"/>
              </a:spcAft>
              <a:buClr>
                <a:srgbClr val="114470"/>
              </a:buClr>
              <a:buSzPts val="1800"/>
              <a:buNone/>
              <a:defRPr/>
            </a:lvl4pPr>
            <a:lvl5pPr lvl="4" algn="l">
              <a:lnSpc>
                <a:spcPct val="90000"/>
              </a:lnSpc>
              <a:spcBef>
                <a:spcPts val="0"/>
              </a:spcBef>
              <a:spcAft>
                <a:spcPts val="0"/>
              </a:spcAft>
              <a:buClr>
                <a:srgbClr val="114470"/>
              </a:buClr>
              <a:buSzPts val="1800"/>
              <a:buNone/>
              <a:defRPr/>
            </a:lvl5pPr>
            <a:lvl6pPr lvl="5" algn="l">
              <a:lnSpc>
                <a:spcPct val="90000"/>
              </a:lnSpc>
              <a:spcBef>
                <a:spcPts val="0"/>
              </a:spcBef>
              <a:spcAft>
                <a:spcPts val="0"/>
              </a:spcAft>
              <a:buClr>
                <a:srgbClr val="114470"/>
              </a:buClr>
              <a:buSzPts val="1800"/>
              <a:buNone/>
              <a:defRPr/>
            </a:lvl6pPr>
            <a:lvl7pPr lvl="6" algn="l">
              <a:lnSpc>
                <a:spcPct val="90000"/>
              </a:lnSpc>
              <a:spcBef>
                <a:spcPts val="0"/>
              </a:spcBef>
              <a:spcAft>
                <a:spcPts val="0"/>
              </a:spcAft>
              <a:buClr>
                <a:srgbClr val="114470"/>
              </a:buClr>
              <a:buSzPts val="1800"/>
              <a:buNone/>
              <a:defRPr/>
            </a:lvl7pPr>
            <a:lvl8pPr lvl="7" algn="l">
              <a:lnSpc>
                <a:spcPct val="90000"/>
              </a:lnSpc>
              <a:spcBef>
                <a:spcPts val="0"/>
              </a:spcBef>
              <a:spcAft>
                <a:spcPts val="0"/>
              </a:spcAft>
              <a:buClr>
                <a:srgbClr val="114470"/>
              </a:buClr>
              <a:buSzPts val="1800"/>
              <a:buNone/>
              <a:defRPr/>
            </a:lvl8pPr>
            <a:lvl9pPr lvl="8" algn="l">
              <a:lnSpc>
                <a:spcPct val="90000"/>
              </a:lnSpc>
              <a:spcBef>
                <a:spcPts val="0"/>
              </a:spcBef>
              <a:spcAft>
                <a:spcPts val="0"/>
              </a:spcAft>
              <a:buClr>
                <a:srgbClr val="114470"/>
              </a:buClr>
              <a:buSzPts val="1800"/>
              <a:buNone/>
              <a:defRPr/>
            </a:lvl9pPr>
          </a:lstStyle>
          <a:p>
            <a:endParaRPr/>
          </a:p>
        </p:txBody>
      </p:sp>
      <p:sp>
        <p:nvSpPr>
          <p:cNvPr id="59" name="Google Shape;59;p43"/>
          <p:cNvSpPr txBox="1">
            <a:spLocks noGrp="1"/>
          </p:cNvSpPr>
          <p:nvPr>
            <p:ph type="body" idx="1"/>
          </p:nvPr>
        </p:nvSpPr>
        <p:spPr>
          <a:xfrm>
            <a:off x="838200" y="1825625"/>
            <a:ext cx="10515600" cy="4351338"/>
          </a:xfrm>
          <a:prstGeom prst="rect">
            <a:avLst/>
          </a:prstGeom>
          <a:noFill/>
          <a:ln>
            <a:noFill/>
          </a:ln>
        </p:spPr>
        <p:txBody>
          <a:bodyPr spcFirstLastPara="1" wrap="square" lIns="45675" tIns="45675" rIns="45675" bIns="45675" anchor="t" anchorCtr="0">
            <a:normAutofit/>
          </a:bodyPr>
          <a:lstStyle>
            <a:lvl1pPr marL="457200" lvl="0" indent="-406400" algn="l">
              <a:lnSpc>
                <a:spcPct val="90000"/>
              </a:lnSpc>
              <a:spcBef>
                <a:spcPts val="1000"/>
              </a:spcBef>
              <a:spcAft>
                <a:spcPts val="0"/>
              </a:spcAft>
              <a:buClr>
                <a:srgbClr val="114470"/>
              </a:buClr>
              <a:buSzPts val="2800"/>
              <a:buFont typeface="Arial"/>
              <a:buChar char="•"/>
              <a:defRPr/>
            </a:lvl1pPr>
            <a:lvl2pPr marL="914400" lvl="1" indent="-406400" algn="l">
              <a:lnSpc>
                <a:spcPct val="90000"/>
              </a:lnSpc>
              <a:spcBef>
                <a:spcPts val="1000"/>
              </a:spcBef>
              <a:spcAft>
                <a:spcPts val="0"/>
              </a:spcAft>
              <a:buClr>
                <a:srgbClr val="114470"/>
              </a:buClr>
              <a:buSzPts val="2800"/>
              <a:buFont typeface="Arial"/>
              <a:buChar char="•"/>
              <a:defRPr/>
            </a:lvl2pPr>
            <a:lvl3pPr marL="1371600" lvl="2" indent="-406400" algn="l">
              <a:lnSpc>
                <a:spcPct val="90000"/>
              </a:lnSpc>
              <a:spcBef>
                <a:spcPts val="1000"/>
              </a:spcBef>
              <a:spcAft>
                <a:spcPts val="0"/>
              </a:spcAft>
              <a:buClr>
                <a:srgbClr val="114470"/>
              </a:buClr>
              <a:buSzPts val="2800"/>
              <a:buFont typeface="Arial"/>
              <a:buChar char="•"/>
              <a:defRPr/>
            </a:lvl3pPr>
            <a:lvl4pPr marL="1828800" lvl="3" indent="-406400" algn="l">
              <a:lnSpc>
                <a:spcPct val="90000"/>
              </a:lnSpc>
              <a:spcBef>
                <a:spcPts val="1000"/>
              </a:spcBef>
              <a:spcAft>
                <a:spcPts val="0"/>
              </a:spcAft>
              <a:buClr>
                <a:srgbClr val="114470"/>
              </a:buClr>
              <a:buSzPts val="2800"/>
              <a:buFont typeface="Arial"/>
              <a:buChar char="•"/>
              <a:defRPr/>
            </a:lvl4pPr>
            <a:lvl5pPr marL="2286000" lvl="4" indent="-406400" algn="l">
              <a:lnSpc>
                <a:spcPct val="90000"/>
              </a:lnSpc>
              <a:spcBef>
                <a:spcPts val="1000"/>
              </a:spcBef>
              <a:spcAft>
                <a:spcPts val="0"/>
              </a:spcAft>
              <a:buClr>
                <a:srgbClr val="114470"/>
              </a:buClr>
              <a:buSzPts val="2800"/>
              <a:buFont typeface="Arial"/>
              <a:buChar char="•"/>
              <a:defRPr/>
            </a:lvl5pPr>
            <a:lvl6pPr marL="2743200" lvl="5" indent="-342900" algn="l">
              <a:lnSpc>
                <a:spcPct val="90000"/>
              </a:lnSpc>
              <a:spcBef>
                <a:spcPts val="1000"/>
              </a:spcBef>
              <a:spcAft>
                <a:spcPts val="0"/>
              </a:spcAft>
              <a:buSzPts val="1800"/>
              <a:buChar char="•"/>
              <a:defRPr/>
            </a:lvl6pPr>
            <a:lvl7pPr marL="3200400" lvl="6" indent="-342900" algn="l">
              <a:lnSpc>
                <a:spcPct val="90000"/>
              </a:lnSpc>
              <a:spcBef>
                <a:spcPts val="1000"/>
              </a:spcBef>
              <a:spcAft>
                <a:spcPts val="0"/>
              </a:spcAft>
              <a:buSzPts val="1800"/>
              <a:buChar char="•"/>
              <a:defRPr/>
            </a:lvl7pPr>
            <a:lvl8pPr marL="3657600" lvl="7" indent="-342900" algn="l">
              <a:lnSpc>
                <a:spcPct val="90000"/>
              </a:lnSpc>
              <a:spcBef>
                <a:spcPts val="1000"/>
              </a:spcBef>
              <a:spcAft>
                <a:spcPts val="0"/>
              </a:spcAft>
              <a:buSzPts val="1800"/>
              <a:buChar char="•"/>
              <a:defRPr/>
            </a:lvl8pPr>
            <a:lvl9pPr marL="4114800" lvl="8" indent="-342900" algn="l">
              <a:lnSpc>
                <a:spcPct val="90000"/>
              </a:lnSpc>
              <a:spcBef>
                <a:spcPts val="1000"/>
              </a:spcBef>
              <a:spcAft>
                <a:spcPts val="0"/>
              </a:spcAft>
              <a:buSzPts val="1800"/>
              <a:buChar char="•"/>
              <a:defRPr/>
            </a:lvl9pPr>
          </a:lstStyle>
          <a:p>
            <a:endParaRPr/>
          </a:p>
        </p:txBody>
      </p:sp>
      <p:sp>
        <p:nvSpPr>
          <p:cNvPr id="60" name="Google Shape;60;p43"/>
          <p:cNvSpPr txBox="1">
            <a:spLocks noGrp="1"/>
          </p:cNvSpPr>
          <p:nvPr>
            <p:ph type="sldNum" idx="12"/>
          </p:nvPr>
        </p:nvSpPr>
        <p:spPr>
          <a:xfrm>
            <a:off x="11164942" y="6456358"/>
            <a:ext cx="188858" cy="165109"/>
          </a:xfrm>
          <a:prstGeom prst="rect">
            <a:avLst/>
          </a:prstGeom>
          <a:noFill/>
          <a:ln>
            <a:noFill/>
          </a:ln>
        </p:spPr>
        <p:txBody>
          <a:bodyPr spcFirstLastPara="1" wrap="square" lIns="45675" tIns="45675" rIns="45675" bIns="45675" anchor="ctr" anchorCtr="0">
            <a:spAutoFit/>
          </a:bodyPr>
          <a:lstStyle>
            <a:lvl1pPr marL="0" marR="0" lvl="0" indent="0" algn="r">
              <a:lnSpc>
                <a:spcPct val="100000"/>
              </a:lnSpc>
              <a:spcBef>
                <a:spcPts val="0"/>
              </a:spcBef>
              <a:spcAft>
                <a:spcPts val="0"/>
              </a:spcAft>
              <a:buClr>
                <a:srgbClr val="949494"/>
              </a:buClr>
              <a:buSzPts val="600"/>
              <a:buFont typeface="Arial"/>
              <a:buNone/>
              <a:defRPr sz="600" b="1" i="0" u="none" strike="noStrike" cap="none">
                <a:solidFill>
                  <a:srgbClr val="949494"/>
                </a:solidFill>
                <a:latin typeface="Arial"/>
                <a:ea typeface="Arial"/>
                <a:cs typeface="Arial"/>
                <a:sym typeface="Arial"/>
              </a:defRPr>
            </a:lvl1pPr>
            <a:lvl2pPr marL="0" marR="0" lvl="1" indent="0" algn="r">
              <a:lnSpc>
                <a:spcPct val="100000"/>
              </a:lnSpc>
              <a:spcBef>
                <a:spcPts val="0"/>
              </a:spcBef>
              <a:spcAft>
                <a:spcPts val="0"/>
              </a:spcAft>
              <a:buClr>
                <a:srgbClr val="949494"/>
              </a:buClr>
              <a:buSzPts val="600"/>
              <a:buFont typeface="Arial"/>
              <a:buNone/>
              <a:defRPr sz="600" b="1" i="0" u="none" strike="noStrike" cap="none">
                <a:solidFill>
                  <a:srgbClr val="949494"/>
                </a:solidFill>
                <a:latin typeface="Arial"/>
                <a:ea typeface="Arial"/>
                <a:cs typeface="Arial"/>
                <a:sym typeface="Arial"/>
              </a:defRPr>
            </a:lvl2pPr>
            <a:lvl3pPr marL="0" marR="0" lvl="2" indent="0" algn="r">
              <a:lnSpc>
                <a:spcPct val="100000"/>
              </a:lnSpc>
              <a:spcBef>
                <a:spcPts val="0"/>
              </a:spcBef>
              <a:spcAft>
                <a:spcPts val="0"/>
              </a:spcAft>
              <a:buClr>
                <a:srgbClr val="949494"/>
              </a:buClr>
              <a:buSzPts val="600"/>
              <a:buFont typeface="Arial"/>
              <a:buNone/>
              <a:defRPr sz="600" b="1" i="0" u="none" strike="noStrike" cap="none">
                <a:solidFill>
                  <a:srgbClr val="949494"/>
                </a:solidFill>
                <a:latin typeface="Arial"/>
                <a:ea typeface="Arial"/>
                <a:cs typeface="Arial"/>
                <a:sym typeface="Arial"/>
              </a:defRPr>
            </a:lvl3pPr>
            <a:lvl4pPr marL="0" marR="0" lvl="3" indent="0" algn="r">
              <a:lnSpc>
                <a:spcPct val="100000"/>
              </a:lnSpc>
              <a:spcBef>
                <a:spcPts val="0"/>
              </a:spcBef>
              <a:spcAft>
                <a:spcPts val="0"/>
              </a:spcAft>
              <a:buClr>
                <a:srgbClr val="949494"/>
              </a:buClr>
              <a:buSzPts val="600"/>
              <a:buFont typeface="Arial"/>
              <a:buNone/>
              <a:defRPr sz="600" b="1" i="0" u="none" strike="noStrike" cap="none">
                <a:solidFill>
                  <a:srgbClr val="949494"/>
                </a:solidFill>
                <a:latin typeface="Arial"/>
                <a:ea typeface="Arial"/>
                <a:cs typeface="Arial"/>
                <a:sym typeface="Arial"/>
              </a:defRPr>
            </a:lvl4pPr>
            <a:lvl5pPr marL="0" marR="0" lvl="4" indent="0" algn="r">
              <a:lnSpc>
                <a:spcPct val="100000"/>
              </a:lnSpc>
              <a:spcBef>
                <a:spcPts val="0"/>
              </a:spcBef>
              <a:spcAft>
                <a:spcPts val="0"/>
              </a:spcAft>
              <a:buClr>
                <a:srgbClr val="949494"/>
              </a:buClr>
              <a:buSzPts val="600"/>
              <a:buFont typeface="Arial"/>
              <a:buNone/>
              <a:defRPr sz="600" b="1" i="0" u="none" strike="noStrike" cap="none">
                <a:solidFill>
                  <a:srgbClr val="949494"/>
                </a:solidFill>
                <a:latin typeface="Arial"/>
                <a:ea typeface="Arial"/>
                <a:cs typeface="Arial"/>
                <a:sym typeface="Arial"/>
              </a:defRPr>
            </a:lvl5pPr>
            <a:lvl6pPr marL="0" marR="0" lvl="5" indent="0" algn="r">
              <a:lnSpc>
                <a:spcPct val="100000"/>
              </a:lnSpc>
              <a:spcBef>
                <a:spcPts val="0"/>
              </a:spcBef>
              <a:spcAft>
                <a:spcPts val="0"/>
              </a:spcAft>
              <a:buClr>
                <a:srgbClr val="949494"/>
              </a:buClr>
              <a:buSzPts val="600"/>
              <a:buFont typeface="Arial"/>
              <a:buNone/>
              <a:defRPr sz="600" b="1" i="0" u="none" strike="noStrike" cap="none">
                <a:solidFill>
                  <a:srgbClr val="949494"/>
                </a:solidFill>
                <a:latin typeface="Arial"/>
                <a:ea typeface="Arial"/>
                <a:cs typeface="Arial"/>
                <a:sym typeface="Arial"/>
              </a:defRPr>
            </a:lvl6pPr>
            <a:lvl7pPr marL="0" marR="0" lvl="6" indent="0" algn="r">
              <a:lnSpc>
                <a:spcPct val="100000"/>
              </a:lnSpc>
              <a:spcBef>
                <a:spcPts val="0"/>
              </a:spcBef>
              <a:spcAft>
                <a:spcPts val="0"/>
              </a:spcAft>
              <a:buClr>
                <a:srgbClr val="949494"/>
              </a:buClr>
              <a:buSzPts val="600"/>
              <a:buFont typeface="Arial"/>
              <a:buNone/>
              <a:defRPr sz="600" b="1" i="0" u="none" strike="noStrike" cap="none">
                <a:solidFill>
                  <a:srgbClr val="949494"/>
                </a:solidFill>
                <a:latin typeface="Arial"/>
                <a:ea typeface="Arial"/>
                <a:cs typeface="Arial"/>
                <a:sym typeface="Arial"/>
              </a:defRPr>
            </a:lvl7pPr>
            <a:lvl8pPr marL="0" marR="0" lvl="7" indent="0" algn="r">
              <a:lnSpc>
                <a:spcPct val="100000"/>
              </a:lnSpc>
              <a:spcBef>
                <a:spcPts val="0"/>
              </a:spcBef>
              <a:spcAft>
                <a:spcPts val="0"/>
              </a:spcAft>
              <a:buClr>
                <a:srgbClr val="949494"/>
              </a:buClr>
              <a:buSzPts val="600"/>
              <a:buFont typeface="Arial"/>
              <a:buNone/>
              <a:defRPr sz="600" b="1" i="0" u="none" strike="noStrike" cap="none">
                <a:solidFill>
                  <a:srgbClr val="949494"/>
                </a:solidFill>
                <a:latin typeface="Arial"/>
                <a:ea typeface="Arial"/>
                <a:cs typeface="Arial"/>
                <a:sym typeface="Arial"/>
              </a:defRPr>
            </a:lvl8pPr>
            <a:lvl9pPr marL="0" marR="0" lvl="8" indent="0" algn="r">
              <a:lnSpc>
                <a:spcPct val="100000"/>
              </a:lnSpc>
              <a:spcBef>
                <a:spcPts val="0"/>
              </a:spcBef>
              <a:spcAft>
                <a:spcPts val="0"/>
              </a:spcAft>
              <a:buClr>
                <a:srgbClr val="949494"/>
              </a:buClr>
              <a:buSzPts val="600"/>
              <a:buFont typeface="Arial"/>
              <a:buNone/>
              <a:defRPr sz="600" b="1" i="0" u="none" strike="noStrike" cap="none">
                <a:solidFill>
                  <a:srgbClr val="94949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solidFill>
                <a:srgbClr val="8B8F92"/>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Break Slide">
  <p:cSld name="Section Break Slide 2">
    <p:spTree>
      <p:nvGrpSpPr>
        <p:cNvPr id="1" name="Shape 73"/>
        <p:cNvGrpSpPr/>
        <p:nvPr/>
      </p:nvGrpSpPr>
      <p:grpSpPr>
        <a:xfrm>
          <a:off x="0" y="0"/>
          <a:ext cx="0" cy="0"/>
          <a:chOff x="0" y="0"/>
          <a:chExt cx="0" cy="0"/>
        </a:xfrm>
      </p:grpSpPr>
      <p:pic>
        <p:nvPicPr>
          <p:cNvPr id="74" name="Google Shape;74;p46" descr="Google Shape;15;p28"/>
          <p:cNvPicPr preferRelativeResize="0"/>
          <p:nvPr/>
        </p:nvPicPr>
        <p:blipFill rotWithShape="1">
          <a:blip r:embed="rId2">
            <a:alphaModFix/>
          </a:blip>
          <a:srcRect b="23715"/>
          <a:stretch/>
        </p:blipFill>
        <p:spPr>
          <a:xfrm>
            <a:off x="-1" y="0"/>
            <a:ext cx="12189601" cy="6858001"/>
          </a:xfrm>
          <a:custGeom>
            <a:avLst/>
            <a:gdLst/>
            <a:ahLst/>
            <a:cxnLst/>
            <a:rect l="l" t="t" r="r" b="b"/>
            <a:pathLst>
              <a:path w="21600" h="21600" extrusionOk="0">
                <a:moveTo>
                  <a:pt x="0" y="0"/>
                </a:moveTo>
                <a:lnTo>
                  <a:pt x="0" y="21600"/>
                </a:lnTo>
                <a:lnTo>
                  <a:pt x="21600" y="14472"/>
                </a:lnTo>
                <a:lnTo>
                  <a:pt x="21600" y="0"/>
                </a:lnTo>
                <a:lnTo>
                  <a:pt x="0" y="0"/>
                </a:lnTo>
                <a:close/>
              </a:path>
            </a:pathLst>
          </a:custGeom>
          <a:noFill/>
          <a:ln>
            <a:noFill/>
          </a:ln>
        </p:spPr>
      </p:pic>
      <p:sp>
        <p:nvSpPr>
          <p:cNvPr id="75" name="Google Shape;75;p46"/>
          <p:cNvSpPr txBox="1">
            <a:spLocks noGrp="1"/>
          </p:cNvSpPr>
          <p:nvPr>
            <p:ph type="title"/>
          </p:nvPr>
        </p:nvSpPr>
        <p:spPr>
          <a:xfrm>
            <a:off x="834484" y="2290353"/>
            <a:ext cx="6650275" cy="1271862"/>
          </a:xfrm>
          <a:prstGeom prst="rect">
            <a:avLst/>
          </a:prstGeom>
          <a:noFill/>
          <a:ln>
            <a:noFill/>
          </a:ln>
        </p:spPr>
        <p:txBody>
          <a:bodyPr spcFirstLastPara="1" wrap="square" lIns="45675" tIns="45675" rIns="45675" bIns="45675" anchor="b" anchorCtr="0">
            <a:normAutofit/>
          </a:bodyPr>
          <a:lstStyle>
            <a:lvl1pPr lvl="0" algn="l">
              <a:lnSpc>
                <a:spcPct val="90000"/>
              </a:lnSpc>
              <a:spcBef>
                <a:spcPts val="0"/>
              </a:spcBef>
              <a:spcAft>
                <a:spcPts val="0"/>
              </a:spcAft>
              <a:buClr>
                <a:srgbClr val="FFFFFF"/>
              </a:buClr>
              <a:buSzPts val="4000"/>
              <a:buFont typeface="Arial"/>
              <a:buNone/>
              <a:defRPr sz="4000" b="1">
                <a:solidFill>
                  <a:srgbClr val="FFFFFF"/>
                </a:solidFill>
              </a:defRPr>
            </a:lvl1pPr>
            <a:lvl2pPr lvl="1" algn="l">
              <a:lnSpc>
                <a:spcPct val="90000"/>
              </a:lnSpc>
              <a:spcBef>
                <a:spcPts val="0"/>
              </a:spcBef>
              <a:spcAft>
                <a:spcPts val="0"/>
              </a:spcAft>
              <a:buClr>
                <a:srgbClr val="114470"/>
              </a:buClr>
              <a:buSzPts val="1800"/>
              <a:buNone/>
              <a:defRPr/>
            </a:lvl2pPr>
            <a:lvl3pPr lvl="2" algn="l">
              <a:lnSpc>
                <a:spcPct val="90000"/>
              </a:lnSpc>
              <a:spcBef>
                <a:spcPts val="0"/>
              </a:spcBef>
              <a:spcAft>
                <a:spcPts val="0"/>
              </a:spcAft>
              <a:buClr>
                <a:srgbClr val="114470"/>
              </a:buClr>
              <a:buSzPts val="1800"/>
              <a:buNone/>
              <a:defRPr/>
            </a:lvl3pPr>
            <a:lvl4pPr lvl="3" algn="l">
              <a:lnSpc>
                <a:spcPct val="90000"/>
              </a:lnSpc>
              <a:spcBef>
                <a:spcPts val="0"/>
              </a:spcBef>
              <a:spcAft>
                <a:spcPts val="0"/>
              </a:spcAft>
              <a:buClr>
                <a:srgbClr val="114470"/>
              </a:buClr>
              <a:buSzPts val="1800"/>
              <a:buNone/>
              <a:defRPr/>
            </a:lvl4pPr>
            <a:lvl5pPr lvl="4" algn="l">
              <a:lnSpc>
                <a:spcPct val="90000"/>
              </a:lnSpc>
              <a:spcBef>
                <a:spcPts val="0"/>
              </a:spcBef>
              <a:spcAft>
                <a:spcPts val="0"/>
              </a:spcAft>
              <a:buClr>
                <a:srgbClr val="114470"/>
              </a:buClr>
              <a:buSzPts val="1800"/>
              <a:buNone/>
              <a:defRPr/>
            </a:lvl5pPr>
            <a:lvl6pPr lvl="5" algn="l">
              <a:lnSpc>
                <a:spcPct val="90000"/>
              </a:lnSpc>
              <a:spcBef>
                <a:spcPts val="0"/>
              </a:spcBef>
              <a:spcAft>
                <a:spcPts val="0"/>
              </a:spcAft>
              <a:buClr>
                <a:srgbClr val="114470"/>
              </a:buClr>
              <a:buSzPts val="1800"/>
              <a:buNone/>
              <a:defRPr/>
            </a:lvl6pPr>
            <a:lvl7pPr lvl="6" algn="l">
              <a:lnSpc>
                <a:spcPct val="90000"/>
              </a:lnSpc>
              <a:spcBef>
                <a:spcPts val="0"/>
              </a:spcBef>
              <a:spcAft>
                <a:spcPts val="0"/>
              </a:spcAft>
              <a:buClr>
                <a:srgbClr val="114470"/>
              </a:buClr>
              <a:buSzPts val="1800"/>
              <a:buNone/>
              <a:defRPr/>
            </a:lvl7pPr>
            <a:lvl8pPr lvl="7" algn="l">
              <a:lnSpc>
                <a:spcPct val="90000"/>
              </a:lnSpc>
              <a:spcBef>
                <a:spcPts val="0"/>
              </a:spcBef>
              <a:spcAft>
                <a:spcPts val="0"/>
              </a:spcAft>
              <a:buClr>
                <a:srgbClr val="114470"/>
              </a:buClr>
              <a:buSzPts val="1800"/>
              <a:buNone/>
              <a:defRPr/>
            </a:lvl8pPr>
            <a:lvl9pPr lvl="8" algn="l">
              <a:lnSpc>
                <a:spcPct val="90000"/>
              </a:lnSpc>
              <a:spcBef>
                <a:spcPts val="0"/>
              </a:spcBef>
              <a:spcAft>
                <a:spcPts val="0"/>
              </a:spcAft>
              <a:buClr>
                <a:srgbClr val="114470"/>
              </a:buClr>
              <a:buSzPts val="1800"/>
              <a:buNone/>
              <a:defRPr/>
            </a:lvl9pPr>
          </a:lstStyle>
          <a:p>
            <a:endParaRPr/>
          </a:p>
        </p:txBody>
      </p:sp>
      <p:sp>
        <p:nvSpPr>
          <p:cNvPr id="76" name="Google Shape;76;p46"/>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1pPr>
            <a:lvl2pPr marL="0" marR="0" lvl="1"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2pPr>
            <a:lvl3pPr marL="0" marR="0" lvl="2"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3pPr>
            <a:lvl4pPr marL="0" marR="0" lvl="3"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4pPr>
            <a:lvl5pPr marL="0" marR="0" lvl="4"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5pPr>
            <a:lvl6pPr marL="0" marR="0" lvl="5"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6pPr>
            <a:lvl7pPr marL="0" marR="0" lvl="6"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7pPr>
            <a:lvl8pPr marL="0" marR="0" lvl="7"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8pPr>
            <a:lvl9pPr marL="0" marR="0" lvl="8" indent="0" algn="r">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33"/>
          <p:cNvSpPr txBox="1">
            <a:spLocks noGrp="1"/>
          </p:cNvSpPr>
          <p:nvPr>
            <p:ph type="sldNum" idx="12"/>
          </p:nvPr>
        </p:nvSpPr>
        <p:spPr>
          <a:xfrm>
            <a:off x="11164902" y="6456338"/>
            <a:ext cx="188898" cy="165149"/>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1pPr>
            <a:lvl2pPr marL="0" marR="0" lvl="1" indent="0" algn="r" rtl="0">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2pPr>
            <a:lvl3pPr marL="0" marR="0" lvl="2" indent="0" algn="r" rtl="0">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3pPr>
            <a:lvl4pPr marL="0" marR="0" lvl="3" indent="0" algn="r" rtl="0">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4pPr>
            <a:lvl5pPr marL="0" marR="0" lvl="4" indent="0" algn="r" rtl="0">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5pPr>
            <a:lvl6pPr marL="0" marR="0" lvl="5" indent="0" algn="r" rtl="0">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6pPr>
            <a:lvl7pPr marL="0" marR="0" lvl="6" indent="0" algn="r" rtl="0">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7pPr>
            <a:lvl8pPr marL="0" marR="0" lvl="7" indent="0" algn="r" rtl="0">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8pPr>
            <a:lvl9pPr marL="0" marR="0" lvl="8" indent="0" algn="r" rtl="0">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b="0">
              <a:solidFill>
                <a:srgbClr val="000000"/>
              </a:solidFill>
            </a:endParaRPr>
          </a:p>
        </p:txBody>
      </p:sp>
      <p:sp>
        <p:nvSpPr>
          <p:cNvPr id="7" name="Google Shape;7;p33"/>
          <p:cNvSpPr txBox="1">
            <a:spLocks noGrp="1"/>
          </p:cNvSpPr>
          <p:nvPr>
            <p:ph type="title"/>
          </p:nvPr>
        </p:nvSpPr>
        <p:spPr>
          <a:xfrm>
            <a:off x="609600" y="92074"/>
            <a:ext cx="10972800" cy="1508127"/>
          </a:xfrm>
          <a:prstGeom prst="rect">
            <a:avLst/>
          </a:prstGeom>
          <a:noFill/>
          <a:ln>
            <a:noFill/>
          </a:ln>
        </p:spPr>
        <p:txBody>
          <a:bodyPr spcFirstLastPara="1" wrap="square" lIns="45700" tIns="45700" rIns="45700" bIns="45700" anchor="ctr" anchorCtr="0">
            <a:noAutofit/>
          </a:bodyPr>
          <a:lstStyle>
            <a:lvl1pPr marR="0" lvl="0" algn="l" rtl="0">
              <a:lnSpc>
                <a:spcPct val="90000"/>
              </a:lnSpc>
              <a:spcBef>
                <a:spcPts val="0"/>
              </a:spcBef>
              <a:spcAft>
                <a:spcPts val="0"/>
              </a:spcAft>
              <a:buClr>
                <a:srgbClr val="114470"/>
              </a:buClr>
              <a:buSzPts val="4400"/>
              <a:buFont typeface="Arial"/>
              <a:buNone/>
              <a:defRPr sz="4400" b="0" i="0" u="none" strike="noStrike" cap="none">
                <a:solidFill>
                  <a:srgbClr val="114470"/>
                </a:solidFill>
                <a:latin typeface="Arial"/>
                <a:ea typeface="Arial"/>
                <a:cs typeface="Arial"/>
                <a:sym typeface="Arial"/>
              </a:defRPr>
            </a:lvl1pPr>
            <a:lvl2pPr marR="0" lvl="1" algn="l" rtl="0">
              <a:lnSpc>
                <a:spcPct val="90000"/>
              </a:lnSpc>
              <a:spcBef>
                <a:spcPts val="0"/>
              </a:spcBef>
              <a:spcAft>
                <a:spcPts val="0"/>
              </a:spcAft>
              <a:buClr>
                <a:srgbClr val="114470"/>
              </a:buClr>
              <a:buSzPts val="4400"/>
              <a:buFont typeface="Arial"/>
              <a:buNone/>
              <a:defRPr sz="4400" b="0" i="0" u="none" strike="noStrike" cap="none">
                <a:solidFill>
                  <a:srgbClr val="114470"/>
                </a:solidFill>
                <a:latin typeface="Arial"/>
                <a:ea typeface="Arial"/>
                <a:cs typeface="Arial"/>
                <a:sym typeface="Arial"/>
              </a:defRPr>
            </a:lvl2pPr>
            <a:lvl3pPr marR="0" lvl="2" algn="l" rtl="0">
              <a:lnSpc>
                <a:spcPct val="90000"/>
              </a:lnSpc>
              <a:spcBef>
                <a:spcPts val="0"/>
              </a:spcBef>
              <a:spcAft>
                <a:spcPts val="0"/>
              </a:spcAft>
              <a:buClr>
                <a:srgbClr val="114470"/>
              </a:buClr>
              <a:buSzPts val="4400"/>
              <a:buFont typeface="Arial"/>
              <a:buNone/>
              <a:defRPr sz="4400" b="0" i="0" u="none" strike="noStrike" cap="none">
                <a:solidFill>
                  <a:srgbClr val="114470"/>
                </a:solidFill>
                <a:latin typeface="Arial"/>
                <a:ea typeface="Arial"/>
                <a:cs typeface="Arial"/>
                <a:sym typeface="Arial"/>
              </a:defRPr>
            </a:lvl3pPr>
            <a:lvl4pPr marR="0" lvl="3" algn="l" rtl="0">
              <a:lnSpc>
                <a:spcPct val="90000"/>
              </a:lnSpc>
              <a:spcBef>
                <a:spcPts val="0"/>
              </a:spcBef>
              <a:spcAft>
                <a:spcPts val="0"/>
              </a:spcAft>
              <a:buClr>
                <a:srgbClr val="114470"/>
              </a:buClr>
              <a:buSzPts val="4400"/>
              <a:buFont typeface="Arial"/>
              <a:buNone/>
              <a:defRPr sz="4400" b="0" i="0" u="none" strike="noStrike" cap="none">
                <a:solidFill>
                  <a:srgbClr val="114470"/>
                </a:solidFill>
                <a:latin typeface="Arial"/>
                <a:ea typeface="Arial"/>
                <a:cs typeface="Arial"/>
                <a:sym typeface="Arial"/>
              </a:defRPr>
            </a:lvl4pPr>
            <a:lvl5pPr marR="0" lvl="4" algn="l" rtl="0">
              <a:lnSpc>
                <a:spcPct val="90000"/>
              </a:lnSpc>
              <a:spcBef>
                <a:spcPts val="0"/>
              </a:spcBef>
              <a:spcAft>
                <a:spcPts val="0"/>
              </a:spcAft>
              <a:buClr>
                <a:srgbClr val="114470"/>
              </a:buClr>
              <a:buSzPts val="4400"/>
              <a:buFont typeface="Arial"/>
              <a:buNone/>
              <a:defRPr sz="4400" b="0" i="0" u="none" strike="noStrike" cap="none">
                <a:solidFill>
                  <a:srgbClr val="114470"/>
                </a:solidFill>
                <a:latin typeface="Arial"/>
                <a:ea typeface="Arial"/>
                <a:cs typeface="Arial"/>
                <a:sym typeface="Arial"/>
              </a:defRPr>
            </a:lvl5pPr>
            <a:lvl6pPr marR="0" lvl="5" algn="l" rtl="0">
              <a:lnSpc>
                <a:spcPct val="90000"/>
              </a:lnSpc>
              <a:spcBef>
                <a:spcPts val="0"/>
              </a:spcBef>
              <a:spcAft>
                <a:spcPts val="0"/>
              </a:spcAft>
              <a:buClr>
                <a:srgbClr val="114470"/>
              </a:buClr>
              <a:buSzPts val="4400"/>
              <a:buFont typeface="Arial"/>
              <a:buNone/>
              <a:defRPr sz="4400" b="0" i="0" u="none" strike="noStrike" cap="none">
                <a:solidFill>
                  <a:srgbClr val="114470"/>
                </a:solidFill>
                <a:latin typeface="Arial"/>
                <a:ea typeface="Arial"/>
                <a:cs typeface="Arial"/>
                <a:sym typeface="Arial"/>
              </a:defRPr>
            </a:lvl6pPr>
            <a:lvl7pPr marR="0" lvl="6" algn="l" rtl="0">
              <a:lnSpc>
                <a:spcPct val="90000"/>
              </a:lnSpc>
              <a:spcBef>
                <a:spcPts val="0"/>
              </a:spcBef>
              <a:spcAft>
                <a:spcPts val="0"/>
              </a:spcAft>
              <a:buClr>
                <a:srgbClr val="114470"/>
              </a:buClr>
              <a:buSzPts val="4400"/>
              <a:buFont typeface="Arial"/>
              <a:buNone/>
              <a:defRPr sz="4400" b="0" i="0" u="none" strike="noStrike" cap="none">
                <a:solidFill>
                  <a:srgbClr val="114470"/>
                </a:solidFill>
                <a:latin typeface="Arial"/>
                <a:ea typeface="Arial"/>
                <a:cs typeface="Arial"/>
                <a:sym typeface="Arial"/>
              </a:defRPr>
            </a:lvl7pPr>
            <a:lvl8pPr marR="0" lvl="7" algn="l" rtl="0">
              <a:lnSpc>
                <a:spcPct val="90000"/>
              </a:lnSpc>
              <a:spcBef>
                <a:spcPts val="0"/>
              </a:spcBef>
              <a:spcAft>
                <a:spcPts val="0"/>
              </a:spcAft>
              <a:buClr>
                <a:srgbClr val="114470"/>
              </a:buClr>
              <a:buSzPts val="4400"/>
              <a:buFont typeface="Arial"/>
              <a:buNone/>
              <a:defRPr sz="4400" b="0" i="0" u="none" strike="noStrike" cap="none">
                <a:solidFill>
                  <a:srgbClr val="114470"/>
                </a:solidFill>
                <a:latin typeface="Arial"/>
                <a:ea typeface="Arial"/>
                <a:cs typeface="Arial"/>
                <a:sym typeface="Arial"/>
              </a:defRPr>
            </a:lvl8pPr>
            <a:lvl9pPr marR="0" lvl="8" algn="l" rtl="0">
              <a:lnSpc>
                <a:spcPct val="90000"/>
              </a:lnSpc>
              <a:spcBef>
                <a:spcPts val="0"/>
              </a:spcBef>
              <a:spcAft>
                <a:spcPts val="0"/>
              </a:spcAft>
              <a:buClr>
                <a:srgbClr val="114470"/>
              </a:buClr>
              <a:buSzPts val="4400"/>
              <a:buFont typeface="Arial"/>
              <a:buNone/>
              <a:defRPr sz="4400" b="0" i="0" u="none" strike="noStrike" cap="none">
                <a:solidFill>
                  <a:srgbClr val="114470"/>
                </a:solidFill>
                <a:latin typeface="Arial"/>
                <a:ea typeface="Arial"/>
                <a:cs typeface="Arial"/>
                <a:sym typeface="Arial"/>
              </a:defRPr>
            </a:lvl9pPr>
          </a:lstStyle>
          <a:p>
            <a:endParaRPr/>
          </a:p>
        </p:txBody>
      </p:sp>
      <p:sp>
        <p:nvSpPr>
          <p:cNvPr id="8" name="Google Shape;8;p33"/>
          <p:cNvSpPr txBox="1">
            <a:spLocks noGrp="1"/>
          </p:cNvSpPr>
          <p:nvPr>
            <p:ph type="body" idx="1"/>
          </p:nvPr>
        </p:nvSpPr>
        <p:spPr>
          <a:xfrm>
            <a:off x="609600" y="1600200"/>
            <a:ext cx="10972800" cy="5257800"/>
          </a:xfrm>
          <a:prstGeom prst="rect">
            <a:avLst/>
          </a:prstGeom>
          <a:noFill/>
          <a:ln>
            <a:noFill/>
          </a:ln>
        </p:spPr>
        <p:txBody>
          <a:bodyPr spcFirstLastPara="1" wrap="square" lIns="45700" tIns="45700" rIns="45700" bIns="45700" anchor="t" anchorCtr="0">
            <a:noAutofit/>
          </a:bodyPr>
          <a:lstStyle>
            <a:lvl1pPr marL="457200" marR="0" lvl="0" indent="-406400" algn="l" rtl="0">
              <a:lnSpc>
                <a:spcPct val="90000"/>
              </a:lnSpc>
              <a:spcBef>
                <a:spcPts val="1000"/>
              </a:spcBef>
              <a:spcAft>
                <a:spcPts val="0"/>
              </a:spcAft>
              <a:buClr>
                <a:schemeClr val="accent5"/>
              </a:buClr>
              <a:buSzPts val="2800"/>
              <a:buFont typeface="Arial"/>
              <a:buChar char="⭐"/>
              <a:defRPr sz="2800" b="0" i="0" u="none" strike="noStrike" cap="none">
                <a:solidFill>
                  <a:srgbClr val="114470"/>
                </a:solidFill>
                <a:latin typeface="Arial"/>
                <a:ea typeface="Arial"/>
                <a:cs typeface="Arial"/>
                <a:sym typeface="Arial"/>
              </a:defRPr>
            </a:lvl1pPr>
            <a:lvl2pPr marL="914400" marR="0" lvl="1" indent="-406400" algn="l" rtl="0">
              <a:lnSpc>
                <a:spcPct val="90000"/>
              </a:lnSpc>
              <a:spcBef>
                <a:spcPts val="1000"/>
              </a:spcBef>
              <a:spcAft>
                <a:spcPts val="0"/>
              </a:spcAft>
              <a:buClr>
                <a:schemeClr val="accent5"/>
              </a:buClr>
              <a:buSzPts val="2800"/>
              <a:buFont typeface="Arial"/>
              <a:buChar char="•"/>
              <a:defRPr sz="2800" b="0" i="0" u="none" strike="noStrike" cap="none">
                <a:solidFill>
                  <a:srgbClr val="114470"/>
                </a:solidFill>
                <a:latin typeface="Arial"/>
                <a:ea typeface="Arial"/>
                <a:cs typeface="Arial"/>
                <a:sym typeface="Arial"/>
              </a:defRPr>
            </a:lvl2pPr>
            <a:lvl3pPr marL="1371600" marR="0" lvl="2" indent="-406400" algn="l" rtl="0">
              <a:lnSpc>
                <a:spcPct val="90000"/>
              </a:lnSpc>
              <a:spcBef>
                <a:spcPts val="1000"/>
              </a:spcBef>
              <a:spcAft>
                <a:spcPts val="0"/>
              </a:spcAft>
              <a:buClr>
                <a:schemeClr val="accent5"/>
              </a:buClr>
              <a:buSzPts val="2800"/>
              <a:buFont typeface="Arial"/>
              <a:buChar char="•"/>
              <a:defRPr sz="2800" b="0" i="0" u="none" strike="noStrike" cap="none">
                <a:solidFill>
                  <a:srgbClr val="114470"/>
                </a:solidFill>
                <a:latin typeface="Arial"/>
                <a:ea typeface="Arial"/>
                <a:cs typeface="Arial"/>
                <a:sym typeface="Arial"/>
              </a:defRPr>
            </a:lvl3pPr>
            <a:lvl4pPr marL="1828800" marR="0" lvl="3" indent="-406400" algn="l" rtl="0">
              <a:lnSpc>
                <a:spcPct val="90000"/>
              </a:lnSpc>
              <a:spcBef>
                <a:spcPts val="1000"/>
              </a:spcBef>
              <a:spcAft>
                <a:spcPts val="0"/>
              </a:spcAft>
              <a:buClr>
                <a:schemeClr val="accent5"/>
              </a:buClr>
              <a:buSzPts val="2800"/>
              <a:buFont typeface="Arial"/>
              <a:buChar char="•"/>
              <a:defRPr sz="2800" b="0" i="0" u="none" strike="noStrike" cap="none">
                <a:solidFill>
                  <a:srgbClr val="114470"/>
                </a:solidFill>
                <a:latin typeface="Arial"/>
                <a:ea typeface="Arial"/>
                <a:cs typeface="Arial"/>
                <a:sym typeface="Arial"/>
              </a:defRPr>
            </a:lvl4pPr>
            <a:lvl5pPr marL="2286000" marR="0" lvl="4" indent="-406400" algn="l" rtl="0">
              <a:lnSpc>
                <a:spcPct val="90000"/>
              </a:lnSpc>
              <a:spcBef>
                <a:spcPts val="1000"/>
              </a:spcBef>
              <a:spcAft>
                <a:spcPts val="0"/>
              </a:spcAft>
              <a:buClr>
                <a:schemeClr val="accent5"/>
              </a:buClr>
              <a:buSzPts val="2800"/>
              <a:buFont typeface="Arial"/>
              <a:buChar char="•"/>
              <a:defRPr sz="2800" b="0" i="0" u="none" strike="noStrike" cap="none">
                <a:solidFill>
                  <a:srgbClr val="114470"/>
                </a:solidFill>
                <a:latin typeface="Arial"/>
                <a:ea typeface="Arial"/>
                <a:cs typeface="Arial"/>
                <a:sym typeface="Arial"/>
              </a:defRPr>
            </a:lvl5pPr>
            <a:lvl6pPr marL="2743200" marR="0" lvl="5" indent="-406400" algn="l" rtl="0">
              <a:lnSpc>
                <a:spcPct val="90000"/>
              </a:lnSpc>
              <a:spcBef>
                <a:spcPts val="1000"/>
              </a:spcBef>
              <a:spcAft>
                <a:spcPts val="0"/>
              </a:spcAft>
              <a:buClr>
                <a:schemeClr val="accent5"/>
              </a:buClr>
              <a:buSzPts val="2800"/>
              <a:buFont typeface="Arial"/>
              <a:buChar char="•"/>
              <a:defRPr sz="2800" b="0" i="0" u="none" strike="noStrike" cap="none">
                <a:solidFill>
                  <a:srgbClr val="114470"/>
                </a:solidFill>
                <a:latin typeface="Arial"/>
                <a:ea typeface="Arial"/>
                <a:cs typeface="Arial"/>
                <a:sym typeface="Arial"/>
              </a:defRPr>
            </a:lvl6pPr>
            <a:lvl7pPr marL="3200400" marR="0" lvl="6" indent="-406400" algn="l" rtl="0">
              <a:lnSpc>
                <a:spcPct val="90000"/>
              </a:lnSpc>
              <a:spcBef>
                <a:spcPts val="1000"/>
              </a:spcBef>
              <a:spcAft>
                <a:spcPts val="0"/>
              </a:spcAft>
              <a:buClr>
                <a:schemeClr val="accent5"/>
              </a:buClr>
              <a:buSzPts val="2800"/>
              <a:buFont typeface="Arial"/>
              <a:buChar char="•"/>
              <a:defRPr sz="2800" b="0" i="0" u="none" strike="noStrike" cap="none">
                <a:solidFill>
                  <a:srgbClr val="114470"/>
                </a:solidFill>
                <a:latin typeface="Arial"/>
                <a:ea typeface="Arial"/>
                <a:cs typeface="Arial"/>
                <a:sym typeface="Arial"/>
              </a:defRPr>
            </a:lvl7pPr>
            <a:lvl8pPr marL="3657600" marR="0" lvl="7" indent="-406400" algn="l" rtl="0">
              <a:lnSpc>
                <a:spcPct val="90000"/>
              </a:lnSpc>
              <a:spcBef>
                <a:spcPts val="1000"/>
              </a:spcBef>
              <a:spcAft>
                <a:spcPts val="0"/>
              </a:spcAft>
              <a:buClr>
                <a:schemeClr val="accent5"/>
              </a:buClr>
              <a:buSzPts val="2800"/>
              <a:buFont typeface="Arial"/>
              <a:buChar char="•"/>
              <a:defRPr sz="2800" b="0" i="0" u="none" strike="noStrike" cap="none">
                <a:solidFill>
                  <a:srgbClr val="114470"/>
                </a:solidFill>
                <a:latin typeface="Arial"/>
                <a:ea typeface="Arial"/>
                <a:cs typeface="Arial"/>
                <a:sym typeface="Arial"/>
              </a:defRPr>
            </a:lvl8pPr>
            <a:lvl9pPr marL="4114800" marR="0" lvl="8" indent="-406400" algn="l" rtl="0">
              <a:lnSpc>
                <a:spcPct val="90000"/>
              </a:lnSpc>
              <a:spcBef>
                <a:spcPts val="1000"/>
              </a:spcBef>
              <a:spcAft>
                <a:spcPts val="0"/>
              </a:spcAft>
              <a:buClr>
                <a:schemeClr val="accent5"/>
              </a:buClr>
              <a:buSzPts val="2800"/>
              <a:buFont typeface="Arial"/>
              <a:buChar char="•"/>
              <a:defRPr sz="2800" b="0" i="0" u="none" strike="noStrike" cap="none">
                <a:solidFill>
                  <a:srgbClr val="11447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743" r:id="rId2"/>
    <p:sldLayoutId id="2147483652" r:id="rId3"/>
    <p:sldLayoutId id="2147483653" r:id="rId4"/>
    <p:sldLayoutId id="2147483654" r:id="rId5"/>
    <p:sldLayoutId id="2147483655" r:id="rId6"/>
    <p:sldLayoutId id="2147483657" r:id="rId7"/>
    <p:sldLayoutId id="2147483658" r:id="rId8"/>
    <p:sldLayoutId id="2147483741" r:id="rId9"/>
    <p:sldLayoutId id="2147483662" r:id="rId10"/>
    <p:sldLayoutId id="2147483663"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87" r:id="rId21"/>
    <p:sldLayoutId id="2147483753"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59.png"/><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47.png"/><Relationship Id="rId2" Type="http://schemas.openxmlformats.org/officeDocument/2006/relationships/slideLayout" Target="../slideLayouts/slideLayout8.xml"/><Relationship Id="rId1" Type="http://schemas.openxmlformats.org/officeDocument/2006/relationships/video" Target="https://www.youtube.com/embed/1hJ9PTkTxAM?feature=oembed" TargetMode="Externa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70.pn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image" Target="../media/image12.jpg"/><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9.xml"/><Relationship Id="rId5" Type="http://schemas.openxmlformats.org/officeDocument/2006/relationships/image" Target="../media/image73.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13" Type="http://schemas.openxmlformats.org/officeDocument/2006/relationships/image" Target="../media/image25.png"/><Relationship Id="rId18" Type="http://schemas.openxmlformats.org/officeDocument/2006/relationships/image" Target="../media/image30.jpeg"/><Relationship Id="rId26" Type="http://schemas.openxmlformats.org/officeDocument/2006/relationships/image" Target="../media/image38.png"/><Relationship Id="rId3" Type="http://schemas.openxmlformats.org/officeDocument/2006/relationships/image" Target="../media/image15.png"/><Relationship Id="rId21" Type="http://schemas.openxmlformats.org/officeDocument/2006/relationships/image" Target="../media/image33.jp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33" Type="http://schemas.openxmlformats.org/officeDocument/2006/relationships/image" Target="../media/image45.png"/><Relationship Id="rId2" Type="http://schemas.openxmlformats.org/officeDocument/2006/relationships/notesSlide" Target="../notesSlides/notesSlide5.xml"/><Relationship Id="rId16" Type="http://schemas.openxmlformats.org/officeDocument/2006/relationships/image" Target="../media/image28.jpeg"/><Relationship Id="rId20" Type="http://schemas.openxmlformats.org/officeDocument/2006/relationships/image" Target="../media/image32.png"/><Relationship Id="rId29" Type="http://schemas.openxmlformats.org/officeDocument/2006/relationships/image" Target="../media/image41.jpg"/><Relationship Id="rId1" Type="http://schemas.openxmlformats.org/officeDocument/2006/relationships/slideLayout" Target="../slideLayouts/slideLayout8.xml"/><Relationship Id="rId6" Type="http://schemas.openxmlformats.org/officeDocument/2006/relationships/image" Target="../media/image18.jpg"/><Relationship Id="rId11" Type="http://schemas.openxmlformats.org/officeDocument/2006/relationships/image" Target="../media/image23.png"/><Relationship Id="rId24" Type="http://schemas.openxmlformats.org/officeDocument/2006/relationships/image" Target="../media/image36.png"/><Relationship Id="rId32" Type="http://schemas.openxmlformats.org/officeDocument/2006/relationships/image" Target="../media/image44.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png"/><Relationship Id="rId28" Type="http://schemas.openxmlformats.org/officeDocument/2006/relationships/image" Target="../media/image40.png"/><Relationship Id="rId10" Type="http://schemas.openxmlformats.org/officeDocument/2006/relationships/image" Target="../media/image22.jpeg"/><Relationship Id="rId19" Type="http://schemas.openxmlformats.org/officeDocument/2006/relationships/image" Target="../media/image31.png"/><Relationship Id="rId31" Type="http://schemas.openxmlformats.org/officeDocument/2006/relationships/image" Target="../media/image43.png"/><Relationship Id="rId4" Type="http://schemas.openxmlformats.org/officeDocument/2006/relationships/image" Target="../media/image16.jpg"/><Relationship Id="rId9" Type="http://schemas.openxmlformats.org/officeDocument/2006/relationships/image" Target="../media/image21.jpg"/><Relationship Id="rId14" Type="http://schemas.openxmlformats.org/officeDocument/2006/relationships/image" Target="../media/image26.png"/><Relationship Id="rId22" Type="http://schemas.openxmlformats.org/officeDocument/2006/relationships/image" Target="../media/image34.jpg"/><Relationship Id="rId27" Type="http://schemas.openxmlformats.org/officeDocument/2006/relationships/image" Target="../media/image39.png"/><Relationship Id="rId30" Type="http://schemas.openxmlformats.org/officeDocument/2006/relationships/image" Target="../media/image42.gif"/><Relationship Id="rId8"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14.png"/><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
          <p:cNvSpPr txBox="1">
            <a:spLocks noGrp="1"/>
          </p:cNvSpPr>
          <p:nvPr>
            <p:ph type="ctrTitle" idx="4294967295"/>
          </p:nvPr>
        </p:nvSpPr>
        <p:spPr>
          <a:xfrm>
            <a:off x="834850" y="2249550"/>
            <a:ext cx="10758300" cy="1272000"/>
          </a:xfrm>
          <a:prstGeom prst="rect">
            <a:avLst/>
          </a:prstGeom>
          <a:noFill/>
          <a:ln>
            <a:noFill/>
          </a:ln>
        </p:spPr>
        <p:txBody>
          <a:bodyPr spcFirstLastPara="1" wrap="square" lIns="45700" tIns="45700" rIns="45700" bIns="45700" anchor="b" anchorCtr="0">
            <a:noAutofit/>
          </a:bodyPr>
          <a:lstStyle/>
          <a:p>
            <a:pPr marL="0" marR="0" lvl="0" indent="0" algn="l" rtl="0">
              <a:lnSpc>
                <a:spcPct val="90000"/>
              </a:lnSpc>
              <a:spcBef>
                <a:spcPts val="0"/>
              </a:spcBef>
              <a:spcAft>
                <a:spcPts val="0"/>
              </a:spcAft>
              <a:buClr>
                <a:srgbClr val="FFFFFF"/>
              </a:buClr>
              <a:buSzPts val="3200"/>
              <a:buFont typeface="Arial"/>
              <a:buNone/>
            </a:pPr>
            <a:r>
              <a:rPr lang="en-US" sz="3600" b="1" i="0" u="none" strike="noStrike" cap="none" dirty="0">
                <a:solidFill>
                  <a:srgbClr val="FFFFFF"/>
                </a:solidFill>
                <a:latin typeface="Arial"/>
                <a:ea typeface="Arial"/>
                <a:cs typeface="Arial"/>
                <a:sym typeface="Arial"/>
              </a:rPr>
              <a:t> Education Initiative Design Sprint | </a:t>
            </a:r>
            <a:br>
              <a:rPr lang="en-US" sz="800" b="1" i="0" u="none" strike="noStrike" cap="none" dirty="0">
                <a:solidFill>
                  <a:srgbClr val="FFFFFF"/>
                </a:solidFill>
                <a:latin typeface="Arial"/>
                <a:ea typeface="Arial"/>
                <a:cs typeface="Arial"/>
                <a:sym typeface="Arial"/>
              </a:rPr>
            </a:br>
            <a:endParaRPr sz="800" b="1" i="0" u="none" strike="noStrike" cap="none" dirty="0">
              <a:solidFill>
                <a:srgbClr val="FFFFFF"/>
              </a:solidFill>
              <a:latin typeface="Arial"/>
              <a:ea typeface="Arial"/>
              <a:cs typeface="Arial"/>
              <a:sym typeface="Arial"/>
            </a:endParaRPr>
          </a:p>
          <a:p>
            <a:pPr marL="0" marR="0" lvl="0" indent="0" algn="l" rtl="0">
              <a:lnSpc>
                <a:spcPct val="90000"/>
              </a:lnSpc>
              <a:spcBef>
                <a:spcPts val="0"/>
              </a:spcBef>
              <a:spcAft>
                <a:spcPts val="0"/>
              </a:spcAft>
              <a:buClr>
                <a:srgbClr val="FFFFFF"/>
              </a:buClr>
              <a:buSzPts val="3200"/>
              <a:buFont typeface="Arial"/>
              <a:buNone/>
            </a:pPr>
            <a:r>
              <a:rPr lang="en-US" sz="2800" b="0" i="0" u="none" strike="noStrike" cap="none" dirty="0">
                <a:solidFill>
                  <a:srgbClr val="FFFFFF"/>
                </a:solidFill>
                <a:latin typeface="Arial"/>
                <a:ea typeface="Arial"/>
                <a:cs typeface="Arial"/>
                <a:sym typeface="Arial"/>
              </a:rPr>
              <a:t>Helping Districts Power Family-School Partnerships </a:t>
            </a:r>
            <a:endParaRPr sz="2800" b="0" i="0" u="none" strike="noStrike" cap="none" dirty="0">
              <a:solidFill>
                <a:srgbClr val="114470"/>
              </a:solidFill>
              <a:latin typeface="Arial"/>
              <a:ea typeface="Arial"/>
              <a:cs typeface="Arial"/>
              <a:sym typeface="Arial"/>
            </a:endParaRPr>
          </a:p>
        </p:txBody>
      </p:sp>
      <p:sp>
        <p:nvSpPr>
          <p:cNvPr id="223" name="Google Shape;223;p1"/>
          <p:cNvSpPr txBox="1">
            <a:spLocks noGrp="1"/>
          </p:cNvSpPr>
          <p:nvPr>
            <p:ph type="subTitle" idx="4294967295"/>
          </p:nvPr>
        </p:nvSpPr>
        <p:spPr>
          <a:xfrm>
            <a:off x="834857" y="5220430"/>
            <a:ext cx="3863161" cy="448850"/>
          </a:xfrm>
          <a:prstGeom prst="rect">
            <a:avLst/>
          </a:prstGeom>
          <a:noFill/>
          <a:ln>
            <a:noFill/>
          </a:ln>
        </p:spPr>
        <p:txBody>
          <a:bodyPr spcFirstLastPara="1" wrap="square" lIns="45700" tIns="45700" rIns="45700" bIns="45700" anchor="t" anchorCtr="0">
            <a:normAutofit/>
          </a:bodyPr>
          <a:lstStyle/>
          <a:p>
            <a:pPr marL="0" marR="0" lvl="0" indent="0" algn="l" rtl="0">
              <a:lnSpc>
                <a:spcPct val="90000"/>
              </a:lnSpc>
              <a:spcBef>
                <a:spcPts val="0"/>
              </a:spcBef>
              <a:spcAft>
                <a:spcPts val="0"/>
              </a:spcAft>
              <a:buClr>
                <a:srgbClr val="FFFFFF"/>
              </a:buClr>
              <a:buSzPts val="1400"/>
              <a:buFont typeface="Arial"/>
              <a:buNone/>
            </a:pPr>
            <a:r>
              <a:rPr lang="en-US" sz="1800" b="0" i="0" u="none" strike="noStrike" cap="none" dirty="0">
                <a:solidFill>
                  <a:srgbClr val="FFFFFF"/>
                </a:solidFill>
                <a:latin typeface="Arial"/>
                <a:ea typeface="Arial"/>
                <a:cs typeface="Arial"/>
                <a:sym typeface="Arial"/>
              </a:rPr>
              <a:t>June</a:t>
            </a:r>
            <a:r>
              <a:rPr lang="en-US" sz="1800" dirty="0">
                <a:solidFill>
                  <a:srgbClr val="FFFFFF"/>
                </a:solidFill>
              </a:rPr>
              <a:t> 15, </a:t>
            </a:r>
            <a:r>
              <a:rPr lang="en-US" sz="1800" b="0" i="0" u="none" strike="noStrike" cap="none" dirty="0">
                <a:solidFill>
                  <a:srgbClr val="FFFFFF"/>
                </a:solidFill>
                <a:latin typeface="Arial"/>
                <a:ea typeface="Arial"/>
                <a:cs typeface="Arial"/>
                <a:sym typeface="Arial"/>
              </a:rPr>
              <a:t>2021</a:t>
            </a:r>
            <a:endParaRPr sz="3200" b="0" i="0" u="none" strike="noStrike" cap="none" dirty="0">
              <a:solidFill>
                <a:srgbClr val="114470"/>
              </a:solidFill>
              <a:latin typeface="Arial"/>
              <a:ea typeface="Arial"/>
              <a:cs typeface="Arial"/>
              <a:sym typeface="Arial"/>
            </a:endParaRPr>
          </a:p>
        </p:txBody>
      </p:sp>
      <p:pic>
        <p:nvPicPr>
          <p:cNvPr id="224" name="Google Shape;224;p1" descr="Picture 6"/>
          <p:cNvPicPr preferRelativeResize="0"/>
          <p:nvPr/>
        </p:nvPicPr>
        <p:blipFill rotWithShape="1">
          <a:blip r:embed="rId3">
            <a:alphaModFix/>
          </a:blip>
          <a:srcRect l="56351" t="56971" r="11647" b="19251"/>
          <a:stretch/>
        </p:blipFill>
        <p:spPr>
          <a:xfrm>
            <a:off x="7247963" y="3664830"/>
            <a:ext cx="4427364" cy="31111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gddb0195494_0_8"/>
          <p:cNvSpPr txBox="1"/>
          <p:nvPr/>
        </p:nvSpPr>
        <p:spPr>
          <a:xfrm>
            <a:off x="169334" y="6130133"/>
            <a:ext cx="10109200" cy="677068"/>
          </a:xfrm>
          <a:prstGeom prst="rect">
            <a:avLst/>
          </a:prstGeom>
          <a:noFill/>
          <a:ln>
            <a:noFill/>
          </a:ln>
        </p:spPr>
        <p:txBody>
          <a:bodyPr spcFirstLastPara="1" wrap="square" lIns="121900" tIns="121900" rIns="121900" bIns="121900" anchor="t" anchorCtr="0">
            <a:spAutoFit/>
          </a:bodyPr>
          <a:lstStyle/>
          <a:p>
            <a:pPr>
              <a:buClr>
                <a:schemeClr val="dk1"/>
              </a:buClr>
              <a:buSzPts val="1100"/>
            </a:pPr>
            <a:r>
              <a:rPr lang="en-US" dirty="0">
                <a:solidFill>
                  <a:srgbClr val="114470"/>
                </a:solidFill>
                <a:latin typeface="Arial" panose="020B0604020202020204" pitchFamily="34" charset="0"/>
                <a:ea typeface="Times New Roman"/>
                <a:cs typeface="Arial" panose="020B0604020202020204" pitchFamily="34" charset="0"/>
                <a:sym typeface="Times New Roman"/>
              </a:rPr>
              <a:t>*Mapp, K. L. &amp; Bergman, E. (in press). </a:t>
            </a:r>
            <a:r>
              <a:rPr lang="en-US" i="1" dirty="0">
                <a:solidFill>
                  <a:srgbClr val="114470"/>
                </a:solidFill>
                <a:latin typeface="Arial" panose="020B0604020202020204" pitchFamily="34" charset="0"/>
                <a:ea typeface="Times New Roman"/>
                <a:cs typeface="Arial" panose="020B0604020202020204" pitchFamily="34" charset="0"/>
                <a:sym typeface="Times New Roman"/>
              </a:rPr>
              <a:t>Embracing a New Normal: Toward a More Liberatory Family Engagement Practice.</a:t>
            </a:r>
            <a:r>
              <a:rPr lang="en-US" dirty="0">
                <a:solidFill>
                  <a:srgbClr val="114470"/>
                </a:solidFill>
                <a:latin typeface="Arial" panose="020B0604020202020204" pitchFamily="34" charset="0"/>
                <a:ea typeface="Times New Roman"/>
                <a:cs typeface="Arial" panose="020B0604020202020204" pitchFamily="34" charset="0"/>
                <a:sym typeface="Times New Roman"/>
              </a:rPr>
              <a:t> Carnegie Corporation of New York. </a:t>
            </a:r>
            <a:endParaRPr dirty="0">
              <a:solidFill>
                <a:srgbClr val="114470"/>
              </a:solidFill>
              <a:latin typeface="Arial" panose="020B0604020202020204" pitchFamily="34" charset="0"/>
              <a:ea typeface="Times New Roman"/>
              <a:cs typeface="Arial" panose="020B0604020202020204" pitchFamily="34" charset="0"/>
              <a:sym typeface="Times New Roman"/>
            </a:endParaRPr>
          </a:p>
        </p:txBody>
      </p:sp>
      <p:sp>
        <p:nvSpPr>
          <p:cNvPr id="2" name="Title 1">
            <a:extLst>
              <a:ext uri="{FF2B5EF4-FFF2-40B4-BE49-F238E27FC236}">
                <a16:creationId xmlns:a16="http://schemas.microsoft.com/office/drawing/2014/main" id="{E1895B5F-251F-4045-BB7E-A387AA65554A}"/>
              </a:ext>
            </a:extLst>
          </p:cNvPr>
          <p:cNvSpPr>
            <a:spLocks noGrp="1"/>
          </p:cNvSpPr>
          <p:nvPr>
            <p:ph type="title"/>
          </p:nvPr>
        </p:nvSpPr>
        <p:spPr/>
        <p:txBody>
          <a:bodyPr>
            <a:normAutofit/>
          </a:bodyPr>
          <a:lstStyle/>
          <a:p>
            <a:r>
              <a:rPr lang="en-US" dirty="0"/>
              <a:t>“The New Normal”* - a north star for family engagement</a:t>
            </a:r>
          </a:p>
        </p:txBody>
      </p:sp>
      <p:sp>
        <p:nvSpPr>
          <p:cNvPr id="6" name="Rounded Rectangle 5">
            <a:extLst>
              <a:ext uri="{FF2B5EF4-FFF2-40B4-BE49-F238E27FC236}">
                <a16:creationId xmlns:a16="http://schemas.microsoft.com/office/drawing/2014/main" id="{8F45A2EE-F22E-9744-AA8D-4083471A1546}"/>
              </a:ext>
            </a:extLst>
          </p:cNvPr>
          <p:cNvSpPr/>
          <p:nvPr/>
        </p:nvSpPr>
        <p:spPr>
          <a:xfrm>
            <a:off x="635259" y="2782276"/>
            <a:ext cx="3408219" cy="2007715"/>
          </a:xfrm>
          <a:prstGeom prst="roundRect">
            <a:avLst>
              <a:gd name="adj" fmla="val 50000"/>
            </a:avLst>
          </a:prstGeom>
          <a:solidFill>
            <a:srgbClr val="114470"/>
          </a:solidFill>
          <a:ln>
            <a:noFill/>
          </a:ln>
          <a:effectLst>
            <a:outerShdw dist="88900" dir="3000000" algn="tl"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265;p5">
            <a:extLst>
              <a:ext uri="{FF2B5EF4-FFF2-40B4-BE49-F238E27FC236}">
                <a16:creationId xmlns:a16="http://schemas.microsoft.com/office/drawing/2014/main" id="{BFBA48DD-B5C3-1747-B015-11F0C8D737EC}"/>
              </a:ext>
            </a:extLst>
          </p:cNvPr>
          <p:cNvSpPr txBox="1"/>
          <p:nvPr/>
        </p:nvSpPr>
        <p:spPr>
          <a:xfrm>
            <a:off x="899716" y="3309099"/>
            <a:ext cx="2879304" cy="954067"/>
          </a:xfrm>
          <a:prstGeom prst="rect">
            <a:avLst/>
          </a:prstGeom>
          <a:noFill/>
          <a:ln>
            <a:noFill/>
          </a:ln>
        </p:spPr>
        <p:txBody>
          <a:bodyPr spcFirstLastPara="1" wrap="square" lIns="45700" tIns="45700" rIns="45700" bIns="45700" anchor="t" anchorCtr="0">
            <a:spAutoFit/>
          </a:bodyPr>
          <a:lstStyle/>
          <a:p>
            <a:pPr lvl="0" algn="ctr">
              <a:buClr>
                <a:srgbClr val="FFFFFF"/>
              </a:buClr>
              <a:buSzPts val="2800"/>
            </a:pPr>
            <a:r>
              <a:rPr lang="en-US" sz="2800" b="1" dirty="0">
                <a:solidFill>
                  <a:srgbClr val="FFFFFF"/>
                </a:solidFill>
              </a:rPr>
              <a:t>Liberatory (free of dominance)</a:t>
            </a:r>
          </a:p>
        </p:txBody>
      </p:sp>
      <p:sp>
        <p:nvSpPr>
          <p:cNvPr id="8" name="Rounded Rectangle 7">
            <a:extLst>
              <a:ext uri="{FF2B5EF4-FFF2-40B4-BE49-F238E27FC236}">
                <a16:creationId xmlns:a16="http://schemas.microsoft.com/office/drawing/2014/main" id="{546C45CD-B57B-764E-8463-44CA333FB8D9}"/>
              </a:ext>
            </a:extLst>
          </p:cNvPr>
          <p:cNvSpPr/>
          <p:nvPr/>
        </p:nvSpPr>
        <p:spPr>
          <a:xfrm>
            <a:off x="4391891" y="2782276"/>
            <a:ext cx="3408219" cy="2007715"/>
          </a:xfrm>
          <a:prstGeom prst="roundRect">
            <a:avLst>
              <a:gd name="adj" fmla="val 50000"/>
            </a:avLst>
          </a:prstGeom>
          <a:solidFill>
            <a:schemeClr val="accent1"/>
          </a:solidFill>
          <a:ln>
            <a:noFill/>
          </a:ln>
          <a:effectLst>
            <a:outerShdw dist="88900" dir="3000000" algn="tl"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265;p5">
            <a:extLst>
              <a:ext uri="{FF2B5EF4-FFF2-40B4-BE49-F238E27FC236}">
                <a16:creationId xmlns:a16="http://schemas.microsoft.com/office/drawing/2014/main" id="{B8CC9560-C123-9F46-BB13-22BC9B4D9C3D}"/>
              </a:ext>
            </a:extLst>
          </p:cNvPr>
          <p:cNvSpPr txBox="1"/>
          <p:nvPr/>
        </p:nvSpPr>
        <p:spPr>
          <a:xfrm>
            <a:off x="4391891" y="3008692"/>
            <a:ext cx="3408219" cy="1384954"/>
          </a:xfrm>
          <a:prstGeom prst="rect">
            <a:avLst/>
          </a:prstGeom>
          <a:noFill/>
          <a:ln>
            <a:noFill/>
          </a:ln>
        </p:spPr>
        <p:txBody>
          <a:bodyPr spcFirstLastPara="1" wrap="square" lIns="45700" tIns="45700" rIns="45700" bIns="45700" anchor="t" anchorCtr="0">
            <a:spAutoFit/>
          </a:bodyPr>
          <a:lstStyle/>
          <a:p>
            <a:pPr lvl="0" algn="ctr">
              <a:buClr>
                <a:srgbClr val="FFFFFF"/>
              </a:buClr>
              <a:buSzPts val="2800"/>
            </a:pPr>
            <a:r>
              <a:rPr lang="en-US" sz="2800" b="1" dirty="0">
                <a:solidFill>
                  <a:srgbClr val="FFFFFF"/>
                </a:solidFill>
              </a:rPr>
              <a:t>Solidarity-driven</a:t>
            </a:r>
          </a:p>
          <a:p>
            <a:pPr lvl="0" algn="ctr">
              <a:buClr>
                <a:srgbClr val="FFFFFF"/>
              </a:buClr>
              <a:buSzPts val="2800"/>
            </a:pPr>
            <a:r>
              <a:rPr lang="en-US" sz="2800" b="1" dirty="0">
                <a:solidFill>
                  <a:srgbClr val="FFFFFF"/>
                </a:solidFill>
              </a:rPr>
              <a:t>focused (in union and fellowship)</a:t>
            </a:r>
          </a:p>
        </p:txBody>
      </p:sp>
      <p:sp>
        <p:nvSpPr>
          <p:cNvPr id="10" name="Rounded Rectangle 9">
            <a:extLst>
              <a:ext uri="{FF2B5EF4-FFF2-40B4-BE49-F238E27FC236}">
                <a16:creationId xmlns:a16="http://schemas.microsoft.com/office/drawing/2014/main" id="{263C8207-6F5F-0B44-A940-FC24D770DE60}"/>
              </a:ext>
            </a:extLst>
          </p:cNvPr>
          <p:cNvSpPr/>
          <p:nvPr/>
        </p:nvSpPr>
        <p:spPr>
          <a:xfrm>
            <a:off x="8136683" y="2782276"/>
            <a:ext cx="3408219" cy="2007715"/>
          </a:xfrm>
          <a:prstGeom prst="roundRect">
            <a:avLst>
              <a:gd name="adj" fmla="val 50000"/>
            </a:avLst>
          </a:prstGeom>
          <a:solidFill>
            <a:srgbClr val="114470"/>
          </a:solidFill>
          <a:ln>
            <a:noFill/>
          </a:ln>
          <a:effectLst>
            <a:outerShdw dist="88900" dir="3000000" algn="tl"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265;p5">
            <a:extLst>
              <a:ext uri="{FF2B5EF4-FFF2-40B4-BE49-F238E27FC236}">
                <a16:creationId xmlns:a16="http://schemas.microsoft.com/office/drawing/2014/main" id="{A11F7605-9FDA-1148-8EC4-E65091F743EC}"/>
              </a:ext>
            </a:extLst>
          </p:cNvPr>
          <p:cNvSpPr txBox="1"/>
          <p:nvPr/>
        </p:nvSpPr>
        <p:spPr>
          <a:xfrm>
            <a:off x="8401140" y="3286724"/>
            <a:ext cx="2879304" cy="954067"/>
          </a:xfrm>
          <a:prstGeom prst="rect">
            <a:avLst/>
          </a:prstGeom>
          <a:noFill/>
          <a:ln>
            <a:noFill/>
          </a:ln>
        </p:spPr>
        <p:txBody>
          <a:bodyPr spcFirstLastPara="1" wrap="square" lIns="45700" tIns="45700" rIns="45700" bIns="45700" anchor="t" anchorCtr="0">
            <a:spAutoFit/>
          </a:bodyPr>
          <a:lstStyle/>
          <a:p>
            <a:pPr lvl="0" algn="ctr">
              <a:buClr>
                <a:srgbClr val="FFFFFF"/>
              </a:buClr>
              <a:buSzPts val="2800"/>
            </a:pPr>
            <a:r>
              <a:rPr lang="en-US" sz="2800" b="1" dirty="0">
                <a:solidFill>
                  <a:srgbClr val="FFFFFF"/>
                </a:solidFill>
              </a:rPr>
              <a:t>Equity-focused (fair and just)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
          <p:cNvSpPr txBox="1">
            <a:spLocks noGrp="1"/>
          </p:cNvSpPr>
          <p:nvPr>
            <p:ph type="title"/>
          </p:nvPr>
        </p:nvSpPr>
        <p:spPr>
          <a:prstGeom prst="rect">
            <a:avLst/>
          </a:prstGeom>
          <a:noFill/>
          <a:ln>
            <a:noFill/>
          </a:ln>
        </p:spPr>
        <p:txBody>
          <a:bodyPr spcFirstLastPara="1" wrap="square" lIns="121900" tIns="121900" rIns="121900" bIns="121900" anchor="ctr" anchorCtr="0">
            <a:noAutofit/>
          </a:bodyPr>
          <a:lstStyle/>
          <a:p>
            <a:r>
              <a:rPr lang="en-US" sz="3467" dirty="0"/>
              <a:t>Cultivating liberatory family engagement through UNLEARNING</a:t>
            </a:r>
            <a:endParaRPr sz="2800" dirty="0"/>
          </a:p>
        </p:txBody>
      </p:sp>
      <p:sp>
        <p:nvSpPr>
          <p:cNvPr id="108" name="Google Shape;108;p1"/>
          <p:cNvSpPr txBox="1">
            <a:spLocks noGrp="1"/>
          </p:cNvSpPr>
          <p:nvPr>
            <p:ph type="sldNum" idx="12"/>
          </p:nvPr>
        </p:nvSpPr>
        <p:spPr>
          <a:prstGeom prst="rect">
            <a:avLst/>
          </a:prstGeom>
          <a:noFill/>
          <a:ln>
            <a:noFill/>
          </a:ln>
        </p:spPr>
        <p:txBody>
          <a:bodyPr spcFirstLastPara="1" wrap="square" lIns="121900" tIns="121900" rIns="121900" bIns="121900" anchor="ctr" anchorCtr="0">
            <a:noAutofit/>
          </a:bodyPr>
          <a:lstStyle/>
          <a:p>
            <a:fld id="{00000000-1234-1234-1234-123412341234}" type="slidenum">
              <a:rPr lang="en-US"/>
              <a:pPr/>
              <a:t>11</a:t>
            </a:fld>
            <a:endParaRPr/>
          </a:p>
        </p:txBody>
      </p:sp>
      <p:sp>
        <p:nvSpPr>
          <p:cNvPr id="109" name="Google Shape;109;p1"/>
          <p:cNvSpPr txBox="1"/>
          <p:nvPr/>
        </p:nvSpPr>
        <p:spPr>
          <a:xfrm>
            <a:off x="838200" y="2284671"/>
            <a:ext cx="7177400" cy="4435600"/>
          </a:xfrm>
          <a:prstGeom prst="rect">
            <a:avLst/>
          </a:prstGeom>
          <a:noFill/>
          <a:ln>
            <a:noFill/>
          </a:ln>
        </p:spPr>
        <p:txBody>
          <a:bodyPr spcFirstLastPara="1" wrap="square" lIns="121900" tIns="121900" rIns="121900" bIns="121900" anchor="t" anchorCtr="0">
            <a:noAutofit/>
          </a:bodyPr>
          <a:lstStyle/>
          <a:p>
            <a:pPr marL="514350" indent="-514350">
              <a:buClr>
                <a:schemeClr val="accent1"/>
              </a:buClr>
              <a:buSzPct val="100000"/>
              <a:buFont typeface="+mj-lt"/>
              <a:buAutoNum type="arabicPeriod"/>
            </a:pPr>
            <a:r>
              <a:rPr lang="en-US" sz="2800" i="1" dirty="0">
                <a:solidFill>
                  <a:schemeClr val="dk1"/>
                </a:solidFill>
                <a:latin typeface="Arial" panose="020B0604020202020204" pitchFamily="34" charset="0"/>
                <a:ea typeface="Comfortaa"/>
                <a:cs typeface="Arial" panose="020B0604020202020204" pitchFamily="34" charset="0"/>
                <a:sym typeface="Comfortaa"/>
              </a:rPr>
              <a:t>Seminal experiences </a:t>
            </a:r>
            <a:r>
              <a:rPr lang="en-US" sz="2800" dirty="0">
                <a:solidFill>
                  <a:schemeClr val="dk1"/>
                </a:solidFill>
                <a:latin typeface="Arial" panose="020B0604020202020204" pitchFamily="34" charset="0"/>
                <a:ea typeface="Comfortaa"/>
                <a:cs typeface="Arial" panose="020B0604020202020204" pitchFamily="34" charset="0"/>
                <a:sym typeface="Comfortaa"/>
              </a:rPr>
              <a:t>*</a:t>
            </a:r>
            <a:endParaRPr sz="1600" dirty="0">
              <a:latin typeface="Arial" panose="020B0604020202020204" pitchFamily="34" charset="0"/>
              <a:cs typeface="Arial" panose="020B0604020202020204" pitchFamily="34" charset="0"/>
            </a:endParaRPr>
          </a:p>
          <a:p>
            <a:pPr marL="514350" indent="-514350">
              <a:spcBef>
                <a:spcPts val="2667"/>
              </a:spcBef>
              <a:buClr>
                <a:schemeClr val="accent1"/>
              </a:buClr>
              <a:buSzPct val="100000"/>
              <a:buFont typeface="+mj-lt"/>
              <a:buAutoNum type="arabicPeriod"/>
            </a:pPr>
            <a:r>
              <a:rPr lang="en-US" sz="2800" dirty="0">
                <a:solidFill>
                  <a:schemeClr val="dk1"/>
                </a:solidFill>
                <a:latin typeface="Arial" panose="020B0604020202020204" pitchFamily="34" charset="0"/>
                <a:ea typeface="Comfortaa"/>
                <a:cs typeface="Arial" panose="020B0604020202020204" pitchFamily="34" charset="0"/>
                <a:sym typeface="Comfortaa"/>
              </a:rPr>
              <a:t>Collaboration with colleagues</a:t>
            </a:r>
            <a:endParaRPr sz="1600" dirty="0">
              <a:latin typeface="Arial" panose="020B0604020202020204" pitchFamily="34" charset="0"/>
              <a:cs typeface="Arial" panose="020B0604020202020204" pitchFamily="34" charset="0"/>
            </a:endParaRPr>
          </a:p>
          <a:p>
            <a:pPr marL="514350" indent="-514350">
              <a:spcBef>
                <a:spcPts val="2667"/>
              </a:spcBef>
              <a:buClr>
                <a:schemeClr val="accent1"/>
              </a:buClr>
              <a:buSzPct val="100000"/>
              <a:buFont typeface="+mj-lt"/>
              <a:buAutoNum type="arabicPeriod"/>
            </a:pPr>
            <a:r>
              <a:rPr lang="en-US" sz="2800" dirty="0">
                <a:solidFill>
                  <a:schemeClr val="dk1"/>
                </a:solidFill>
                <a:latin typeface="Arial" panose="020B0604020202020204" pitchFamily="34" charset="0"/>
                <a:ea typeface="Comfortaa"/>
                <a:cs typeface="Arial" panose="020B0604020202020204" pitchFamily="34" charset="0"/>
                <a:sym typeface="Comfortaa"/>
              </a:rPr>
              <a:t>Supportive authorizing environment</a:t>
            </a:r>
            <a:endParaRPr sz="1600" dirty="0">
              <a:latin typeface="Arial" panose="020B0604020202020204" pitchFamily="34" charset="0"/>
              <a:cs typeface="Arial" panose="020B0604020202020204" pitchFamily="34" charset="0"/>
            </a:endParaRPr>
          </a:p>
          <a:p>
            <a:pPr marL="514350" indent="-514350">
              <a:spcBef>
                <a:spcPts val="2667"/>
              </a:spcBef>
              <a:buClr>
                <a:schemeClr val="accent1"/>
              </a:buClr>
              <a:buSzPct val="100000"/>
              <a:buFont typeface="+mj-lt"/>
              <a:buAutoNum type="arabicPeriod"/>
            </a:pPr>
            <a:r>
              <a:rPr lang="en-US" sz="2800" dirty="0">
                <a:solidFill>
                  <a:schemeClr val="dk1"/>
                </a:solidFill>
                <a:latin typeface="Arial" panose="020B0604020202020204" pitchFamily="34" charset="0"/>
                <a:ea typeface="Comfortaa"/>
                <a:cs typeface="Arial" panose="020B0604020202020204" pitchFamily="34" charset="0"/>
                <a:sym typeface="Comfortaa"/>
              </a:rPr>
              <a:t>Leaders who marshal the work</a:t>
            </a:r>
            <a:endParaRPr sz="1600" dirty="0">
              <a:latin typeface="Arial" panose="020B0604020202020204" pitchFamily="34" charset="0"/>
              <a:cs typeface="Arial" panose="020B0604020202020204" pitchFamily="34" charset="0"/>
            </a:endParaRPr>
          </a:p>
          <a:p>
            <a:pPr marL="457189" indent="-245527">
              <a:spcBef>
                <a:spcPts val="2667"/>
              </a:spcBef>
              <a:spcAft>
                <a:spcPts val="2667"/>
              </a:spcAft>
              <a:buClr>
                <a:schemeClr val="dk1"/>
              </a:buClr>
              <a:buSzPts val="2500"/>
            </a:pPr>
            <a:endParaRPr sz="3467" b="1" dirty="0">
              <a:solidFill>
                <a:schemeClr val="dk1"/>
              </a:solidFill>
              <a:latin typeface="Comfortaa"/>
              <a:ea typeface="Comfortaa"/>
              <a:cs typeface="Comfortaa"/>
              <a:sym typeface="Comfortaa"/>
            </a:endParaRPr>
          </a:p>
        </p:txBody>
      </p:sp>
      <p:pic>
        <p:nvPicPr>
          <p:cNvPr id="110" name="Google Shape;110;p1" descr="A picture containing text, building, outdoor, colorful&#10;&#10;Description automatically generated"/>
          <p:cNvPicPr preferRelativeResize="0"/>
          <p:nvPr/>
        </p:nvPicPr>
        <p:blipFill rotWithShape="1">
          <a:blip r:embed="rId3">
            <a:alphaModFix/>
          </a:blip>
          <a:srcRect l="53821" t="18671" r="9773" b="31937"/>
          <a:stretch/>
        </p:blipFill>
        <p:spPr>
          <a:xfrm>
            <a:off x="9069617" y="1202070"/>
            <a:ext cx="3122384" cy="5648137"/>
          </a:xfrm>
          <a:prstGeom prst="rect">
            <a:avLst/>
          </a:prstGeom>
          <a:noFill/>
          <a:ln>
            <a:noFill/>
          </a:ln>
        </p:spPr>
      </p:pic>
      <p:sp>
        <p:nvSpPr>
          <p:cNvPr id="111" name="Google Shape;111;p1"/>
          <p:cNvSpPr txBox="1"/>
          <p:nvPr/>
        </p:nvSpPr>
        <p:spPr>
          <a:xfrm>
            <a:off x="163790" y="6368386"/>
            <a:ext cx="8740065" cy="351885"/>
          </a:xfrm>
          <a:prstGeom prst="rect">
            <a:avLst/>
          </a:prstGeom>
          <a:noFill/>
          <a:ln>
            <a:noFill/>
          </a:ln>
        </p:spPr>
        <p:txBody>
          <a:bodyPr spcFirstLastPara="1" wrap="square" lIns="121900" tIns="121900" rIns="121900" bIns="121900" anchor="t" anchorCtr="0">
            <a:noAutofit/>
          </a:bodyPr>
          <a:lstStyle/>
          <a:p>
            <a:pPr>
              <a:spcAft>
                <a:spcPts val="2667"/>
              </a:spcAft>
              <a:buClr>
                <a:schemeClr val="dk1"/>
              </a:buClr>
              <a:buSzPts val="2500"/>
            </a:pPr>
            <a:r>
              <a:rPr lang="en-US" dirty="0">
                <a:solidFill>
                  <a:srgbClr val="114470"/>
                </a:solidFill>
                <a:latin typeface="Arial" panose="020B0604020202020204" pitchFamily="34" charset="0"/>
                <a:ea typeface="Comfortaa"/>
                <a:cs typeface="Arial" panose="020B0604020202020204" pitchFamily="34" charset="0"/>
                <a:sym typeface="Comfortaa"/>
              </a:rPr>
              <a:t>* Warren, M. R. (2010). </a:t>
            </a:r>
            <a:r>
              <a:rPr lang="en-US" i="1" dirty="0">
                <a:solidFill>
                  <a:srgbClr val="114470"/>
                </a:solidFill>
                <a:latin typeface="Arial" panose="020B0604020202020204" pitchFamily="34" charset="0"/>
                <a:ea typeface="Comfortaa"/>
                <a:cs typeface="Arial" panose="020B0604020202020204" pitchFamily="34" charset="0"/>
                <a:sym typeface="Comfortaa"/>
              </a:rPr>
              <a:t>Fire in the heart: How white activists embrace racial justice</a:t>
            </a:r>
            <a:r>
              <a:rPr lang="en-US" dirty="0">
                <a:solidFill>
                  <a:srgbClr val="114470"/>
                </a:solidFill>
                <a:latin typeface="Arial" panose="020B0604020202020204" pitchFamily="34" charset="0"/>
                <a:ea typeface="Comfortaa"/>
                <a:cs typeface="Arial" panose="020B0604020202020204" pitchFamily="34" charset="0"/>
                <a:sym typeface="Comfortaa"/>
              </a:rPr>
              <a:t>. Oxford University Press.</a:t>
            </a:r>
            <a:endParaRPr sz="2800" dirty="0">
              <a:solidFill>
                <a:srgbClr val="114470"/>
              </a:solidFill>
              <a:latin typeface="Arial" panose="020B0604020202020204" pitchFamily="34" charset="0"/>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2" name="Title 1">
            <a:extLst>
              <a:ext uri="{FF2B5EF4-FFF2-40B4-BE49-F238E27FC236}">
                <a16:creationId xmlns:a16="http://schemas.microsoft.com/office/drawing/2014/main" id="{943461D6-A436-CB43-940F-AAFA43EF854D}"/>
              </a:ext>
            </a:extLst>
          </p:cNvPr>
          <p:cNvSpPr>
            <a:spLocks noGrp="1"/>
          </p:cNvSpPr>
          <p:nvPr>
            <p:ph type="title"/>
          </p:nvPr>
        </p:nvSpPr>
        <p:spPr/>
        <p:txBody>
          <a:bodyPr>
            <a:normAutofit/>
          </a:bodyPr>
          <a:lstStyle/>
          <a:p>
            <a:r>
              <a:rPr lang="en-US" dirty="0"/>
              <a:t>High-level recommendations from “Embracing a New Normal”</a:t>
            </a:r>
          </a:p>
        </p:txBody>
      </p:sp>
      <p:sp>
        <p:nvSpPr>
          <p:cNvPr id="4" name="Google Shape;275;p4">
            <a:extLst>
              <a:ext uri="{FF2B5EF4-FFF2-40B4-BE49-F238E27FC236}">
                <a16:creationId xmlns:a16="http://schemas.microsoft.com/office/drawing/2014/main" id="{2F984EF3-8B62-4F46-A368-E7966E8B49CD}"/>
              </a:ext>
            </a:extLst>
          </p:cNvPr>
          <p:cNvSpPr txBox="1">
            <a:spLocks/>
          </p:cNvSpPr>
          <p:nvPr/>
        </p:nvSpPr>
        <p:spPr>
          <a:xfrm>
            <a:off x="888201" y="1751018"/>
            <a:ext cx="9644330" cy="4705320"/>
          </a:xfrm>
          <a:prstGeom prst="rect">
            <a:avLst/>
          </a:prstGeom>
          <a:noFill/>
          <a:ln>
            <a:noFill/>
          </a:ln>
        </p:spPr>
        <p:txBody>
          <a:bodyPr spcFirstLastPara="1" wrap="square" lIns="45700" tIns="45700" rIns="45700"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accent5"/>
              </a:buClr>
              <a:buSzPts val="2800"/>
              <a:buFont typeface="Arial"/>
              <a:buChar char="⭐"/>
              <a:defRPr sz="2800" b="0" i="0" u="none" strike="noStrike" cap="none">
                <a:solidFill>
                  <a:srgbClr val="114470"/>
                </a:solidFill>
                <a:latin typeface="Arial"/>
                <a:ea typeface="Arial"/>
                <a:cs typeface="Arial"/>
                <a:sym typeface="Arial"/>
              </a:defRPr>
            </a:lvl1pPr>
            <a:lvl2pPr marL="914400" marR="0" lvl="1" indent="-406400" algn="l" rtl="0">
              <a:lnSpc>
                <a:spcPct val="90000"/>
              </a:lnSpc>
              <a:spcBef>
                <a:spcPts val="1000"/>
              </a:spcBef>
              <a:spcAft>
                <a:spcPts val="0"/>
              </a:spcAft>
              <a:buClr>
                <a:schemeClr val="accent5"/>
              </a:buClr>
              <a:buSzPts val="2800"/>
              <a:buFont typeface="Arial"/>
              <a:buChar char="•"/>
              <a:defRPr sz="2800" b="0" i="0" u="none" strike="noStrike" cap="none">
                <a:solidFill>
                  <a:srgbClr val="114470"/>
                </a:solidFill>
                <a:latin typeface="Arial"/>
                <a:ea typeface="Arial"/>
                <a:cs typeface="Arial"/>
                <a:sym typeface="Arial"/>
              </a:defRPr>
            </a:lvl2pPr>
            <a:lvl3pPr marL="1371600" marR="0" lvl="2" indent="-406400" algn="l" rtl="0">
              <a:lnSpc>
                <a:spcPct val="90000"/>
              </a:lnSpc>
              <a:spcBef>
                <a:spcPts val="1000"/>
              </a:spcBef>
              <a:spcAft>
                <a:spcPts val="0"/>
              </a:spcAft>
              <a:buClr>
                <a:schemeClr val="accent5"/>
              </a:buClr>
              <a:buSzPts val="2800"/>
              <a:buFont typeface="Arial"/>
              <a:buChar char="•"/>
              <a:defRPr sz="2800" b="0" i="0" u="none" strike="noStrike" cap="none">
                <a:solidFill>
                  <a:srgbClr val="114470"/>
                </a:solidFill>
                <a:latin typeface="Arial"/>
                <a:ea typeface="Arial"/>
                <a:cs typeface="Arial"/>
                <a:sym typeface="Arial"/>
              </a:defRPr>
            </a:lvl3pPr>
            <a:lvl4pPr marL="1828800" marR="0" lvl="3" indent="-406400" algn="l" rtl="0">
              <a:lnSpc>
                <a:spcPct val="90000"/>
              </a:lnSpc>
              <a:spcBef>
                <a:spcPts val="1000"/>
              </a:spcBef>
              <a:spcAft>
                <a:spcPts val="0"/>
              </a:spcAft>
              <a:buClr>
                <a:schemeClr val="accent5"/>
              </a:buClr>
              <a:buSzPts val="2800"/>
              <a:buFont typeface="Arial"/>
              <a:buChar char="•"/>
              <a:defRPr sz="2800" b="0" i="0" u="none" strike="noStrike" cap="none">
                <a:solidFill>
                  <a:srgbClr val="114470"/>
                </a:solidFill>
                <a:latin typeface="Arial"/>
                <a:ea typeface="Arial"/>
                <a:cs typeface="Arial"/>
                <a:sym typeface="Arial"/>
              </a:defRPr>
            </a:lvl4pPr>
            <a:lvl5pPr marL="2286000" marR="0" lvl="4" indent="-406400" algn="l" rtl="0">
              <a:lnSpc>
                <a:spcPct val="90000"/>
              </a:lnSpc>
              <a:spcBef>
                <a:spcPts val="1000"/>
              </a:spcBef>
              <a:spcAft>
                <a:spcPts val="0"/>
              </a:spcAft>
              <a:buClr>
                <a:schemeClr val="accent5"/>
              </a:buClr>
              <a:buSzPts val="2800"/>
              <a:buFont typeface="Arial"/>
              <a:buChar char="•"/>
              <a:defRPr sz="2800" b="0" i="0" u="none" strike="noStrike" cap="none">
                <a:solidFill>
                  <a:srgbClr val="114470"/>
                </a:solidFill>
                <a:latin typeface="Arial"/>
                <a:ea typeface="Arial"/>
                <a:cs typeface="Arial"/>
                <a:sym typeface="Arial"/>
              </a:defRPr>
            </a:lvl5pPr>
            <a:lvl6pPr marL="2743200" marR="0" lvl="5" indent="-406400" algn="l" rtl="0">
              <a:lnSpc>
                <a:spcPct val="90000"/>
              </a:lnSpc>
              <a:spcBef>
                <a:spcPts val="1000"/>
              </a:spcBef>
              <a:spcAft>
                <a:spcPts val="0"/>
              </a:spcAft>
              <a:buClr>
                <a:schemeClr val="accent5"/>
              </a:buClr>
              <a:buSzPts val="2800"/>
              <a:buFont typeface="Arial"/>
              <a:buChar char="•"/>
              <a:defRPr sz="2800" b="0" i="0" u="none" strike="noStrike" cap="none">
                <a:solidFill>
                  <a:srgbClr val="114470"/>
                </a:solidFill>
                <a:latin typeface="Arial"/>
                <a:ea typeface="Arial"/>
                <a:cs typeface="Arial"/>
                <a:sym typeface="Arial"/>
              </a:defRPr>
            </a:lvl6pPr>
            <a:lvl7pPr marL="3200400" marR="0" lvl="6" indent="-406400" algn="l" rtl="0">
              <a:lnSpc>
                <a:spcPct val="90000"/>
              </a:lnSpc>
              <a:spcBef>
                <a:spcPts val="1000"/>
              </a:spcBef>
              <a:spcAft>
                <a:spcPts val="0"/>
              </a:spcAft>
              <a:buClr>
                <a:schemeClr val="accent5"/>
              </a:buClr>
              <a:buSzPts val="2800"/>
              <a:buFont typeface="Arial"/>
              <a:buChar char="•"/>
              <a:defRPr sz="2800" b="0" i="0" u="none" strike="noStrike" cap="none">
                <a:solidFill>
                  <a:srgbClr val="114470"/>
                </a:solidFill>
                <a:latin typeface="Arial"/>
                <a:ea typeface="Arial"/>
                <a:cs typeface="Arial"/>
                <a:sym typeface="Arial"/>
              </a:defRPr>
            </a:lvl7pPr>
            <a:lvl8pPr marL="3657600" marR="0" lvl="7" indent="-406400" algn="l" rtl="0">
              <a:lnSpc>
                <a:spcPct val="90000"/>
              </a:lnSpc>
              <a:spcBef>
                <a:spcPts val="1000"/>
              </a:spcBef>
              <a:spcAft>
                <a:spcPts val="0"/>
              </a:spcAft>
              <a:buClr>
                <a:schemeClr val="accent5"/>
              </a:buClr>
              <a:buSzPts val="2800"/>
              <a:buFont typeface="Arial"/>
              <a:buChar char="•"/>
              <a:defRPr sz="2800" b="0" i="0" u="none" strike="noStrike" cap="none">
                <a:solidFill>
                  <a:srgbClr val="114470"/>
                </a:solidFill>
                <a:latin typeface="Arial"/>
                <a:ea typeface="Arial"/>
                <a:cs typeface="Arial"/>
                <a:sym typeface="Arial"/>
              </a:defRPr>
            </a:lvl8pPr>
            <a:lvl9pPr marL="4114800" marR="0" lvl="8" indent="-406400" algn="l" rtl="0">
              <a:lnSpc>
                <a:spcPct val="90000"/>
              </a:lnSpc>
              <a:spcBef>
                <a:spcPts val="1000"/>
              </a:spcBef>
              <a:spcAft>
                <a:spcPts val="0"/>
              </a:spcAft>
              <a:buClr>
                <a:schemeClr val="accent5"/>
              </a:buClr>
              <a:buSzPts val="2800"/>
              <a:buFont typeface="Arial"/>
              <a:buChar char="•"/>
              <a:defRPr sz="2800" b="0" i="0" u="none" strike="noStrike" cap="none">
                <a:solidFill>
                  <a:srgbClr val="114470"/>
                </a:solidFill>
                <a:latin typeface="Arial"/>
                <a:ea typeface="Arial"/>
                <a:cs typeface="Arial"/>
                <a:sym typeface="Arial"/>
              </a:defRPr>
            </a:lvl9pPr>
          </a:lstStyle>
          <a:p>
            <a:pPr marL="342900" indent="-330200">
              <a:spcBef>
                <a:spcPts val="900"/>
              </a:spcBef>
              <a:buSzPct val="80000"/>
              <a:buBlip>
                <a:blip r:embed="rId3"/>
              </a:buBlip>
            </a:pPr>
            <a:r>
              <a:rPr lang="en-US" dirty="0"/>
              <a:t>Make time</a:t>
            </a:r>
          </a:p>
          <a:p>
            <a:pPr marL="342900" indent="-330200">
              <a:spcBef>
                <a:spcPts val="900"/>
              </a:spcBef>
              <a:buSzPct val="80000"/>
              <a:buBlip>
                <a:blip r:embed="rId3"/>
              </a:buBlip>
            </a:pPr>
            <a:endParaRPr lang="en-US" sz="1200" dirty="0"/>
          </a:p>
          <a:p>
            <a:pPr marL="342900" indent="-330200">
              <a:spcBef>
                <a:spcPts val="900"/>
              </a:spcBef>
              <a:buSzPct val="80000"/>
              <a:buBlip>
                <a:blip r:embed="rId3"/>
              </a:buBlip>
            </a:pPr>
            <a:r>
              <a:rPr lang="en-US" dirty="0"/>
              <a:t>Invest in professional learning (and unlearning) </a:t>
            </a:r>
          </a:p>
          <a:p>
            <a:pPr marL="342900" indent="-330200">
              <a:spcBef>
                <a:spcPts val="900"/>
              </a:spcBef>
              <a:buSzPct val="80000"/>
              <a:buBlip>
                <a:blip r:embed="rId3"/>
              </a:buBlip>
            </a:pPr>
            <a:endParaRPr lang="en-US" sz="1200" dirty="0"/>
          </a:p>
          <a:p>
            <a:pPr marL="342900" indent="-330200">
              <a:spcBef>
                <a:spcPts val="900"/>
              </a:spcBef>
              <a:buSzPct val="80000"/>
              <a:buBlip>
                <a:blip r:embed="rId3"/>
              </a:buBlip>
            </a:pPr>
            <a:r>
              <a:rPr lang="en-US" dirty="0"/>
              <a:t>Focus efforts on staff</a:t>
            </a:r>
          </a:p>
          <a:p>
            <a:pPr marL="342900" indent="-330200">
              <a:spcBef>
                <a:spcPts val="900"/>
              </a:spcBef>
              <a:buSzPts val="1860"/>
              <a:buBlip>
                <a:blip r:embed="rId3"/>
              </a:buBlip>
            </a:pPr>
            <a:endParaRPr lang="en-US" sz="1100" dirty="0"/>
          </a:p>
          <a:p>
            <a:pPr marL="812800" lvl="1" indent="-342900">
              <a:spcBef>
                <a:spcPts val="900"/>
              </a:spcBef>
              <a:buSzPct val="80000"/>
              <a:buFont typeface="Courier New" panose="02070309020205020404" pitchFamily="49" charset="0"/>
              <a:buChar char="o"/>
            </a:pPr>
            <a:r>
              <a:rPr lang="en-US" dirty="0"/>
              <a:t>Create senior-level positions</a:t>
            </a:r>
          </a:p>
          <a:p>
            <a:pPr marL="812800" lvl="1" indent="-342900">
              <a:spcBef>
                <a:spcPts val="900"/>
              </a:spcBef>
              <a:buSzPct val="80000"/>
              <a:buFont typeface="Courier New" panose="02070309020205020404" pitchFamily="49" charset="0"/>
              <a:buChar char="o"/>
            </a:pPr>
            <a:endParaRPr lang="en-US" sz="1100" dirty="0"/>
          </a:p>
          <a:p>
            <a:pPr marL="812800" lvl="1" indent="-342900">
              <a:spcBef>
                <a:spcPts val="900"/>
              </a:spcBef>
              <a:buSzPct val="80000"/>
              <a:buFont typeface="Courier New" panose="02070309020205020404" pitchFamily="49" charset="0"/>
              <a:buChar char="o"/>
            </a:pPr>
            <a:r>
              <a:rPr lang="en-US" dirty="0"/>
              <a:t>Integrate into equity agendas</a:t>
            </a:r>
          </a:p>
          <a:p>
            <a:pPr marL="812800" lvl="1" indent="-342900">
              <a:spcBef>
                <a:spcPts val="900"/>
              </a:spcBef>
              <a:buSzPct val="80000"/>
              <a:buFont typeface="Courier New" panose="02070309020205020404" pitchFamily="49" charset="0"/>
              <a:buChar char="o"/>
            </a:pPr>
            <a:endParaRPr lang="en-US" sz="1100" dirty="0"/>
          </a:p>
          <a:p>
            <a:pPr marL="812800" lvl="1" indent="-342900">
              <a:spcBef>
                <a:spcPts val="900"/>
              </a:spcBef>
              <a:buSzPct val="80000"/>
              <a:buFont typeface="Courier New" panose="02070309020205020404" pitchFamily="49" charset="0"/>
              <a:buChar char="o"/>
            </a:pPr>
            <a:r>
              <a:rPr lang="en-US" dirty="0"/>
              <a:t>Improve rubrics and metrics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2" name="Rectangle 1">
            <a:extLst>
              <a:ext uri="{FF2B5EF4-FFF2-40B4-BE49-F238E27FC236}">
                <a16:creationId xmlns:a16="http://schemas.microsoft.com/office/drawing/2014/main" id="{11A14F19-89FD-104D-917B-7E1A6B76605E}"/>
              </a:ext>
            </a:extLst>
          </p:cNvPr>
          <p:cNvSpPr/>
          <p:nvPr/>
        </p:nvSpPr>
        <p:spPr>
          <a:xfrm>
            <a:off x="0" y="0"/>
            <a:ext cx="12192000" cy="6858000"/>
          </a:xfrm>
          <a:prstGeom prst="rect">
            <a:avLst/>
          </a:prstGeom>
          <a:solidFill>
            <a:srgbClr val="F2EBC2"/>
          </a:solidFill>
          <a:ln>
            <a:solidFill>
              <a:srgbClr val="F2EB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3" name="Google Shape;123;gddb0195494_0_143"/>
          <p:cNvPicPr preferRelativeResize="0"/>
          <p:nvPr/>
        </p:nvPicPr>
        <p:blipFill rotWithShape="1">
          <a:blip r:embed="rId3">
            <a:alphaModFix/>
          </a:blip>
          <a:srcRect/>
          <a:stretch/>
        </p:blipFill>
        <p:spPr>
          <a:xfrm>
            <a:off x="359932" y="4915"/>
            <a:ext cx="11466752" cy="685138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5" name="Rectangle 4">
            <a:extLst>
              <a:ext uri="{FF2B5EF4-FFF2-40B4-BE49-F238E27FC236}">
                <a16:creationId xmlns:a16="http://schemas.microsoft.com/office/drawing/2014/main" id="{7FAC8A1E-C941-FE45-B3C4-C76D6883D4B1}"/>
              </a:ext>
            </a:extLst>
          </p:cNvPr>
          <p:cNvSpPr/>
          <p:nvPr/>
        </p:nvSpPr>
        <p:spPr>
          <a:xfrm>
            <a:off x="0" y="0"/>
            <a:ext cx="12192000" cy="6858000"/>
          </a:xfrm>
          <a:prstGeom prst="rect">
            <a:avLst/>
          </a:prstGeom>
          <a:solidFill>
            <a:srgbClr val="F2EBC2"/>
          </a:solidFill>
          <a:ln>
            <a:solidFill>
              <a:srgbClr val="F2EB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9" name="Google Shape;129;gddb0195494_0_148"/>
          <p:cNvPicPr preferRelativeResize="0"/>
          <p:nvPr/>
        </p:nvPicPr>
        <p:blipFill rotWithShape="1">
          <a:blip r:embed="rId3">
            <a:alphaModFix/>
          </a:blip>
          <a:srcRect/>
          <a:stretch/>
        </p:blipFill>
        <p:spPr>
          <a:xfrm>
            <a:off x="359931" y="4915"/>
            <a:ext cx="11466760" cy="6851388"/>
          </a:xfrm>
          <a:prstGeom prst="rect">
            <a:avLst/>
          </a:prstGeom>
          <a:noFill/>
          <a:ln>
            <a:noFill/>
          </a:ln>
        </p:spPr>
      </p:pic>
      <p:pic>
        <p:nvPicPr>
          <p:cNvPr id="130" name="Google Shape;130;gddb0195494_0_148"/>
          <p:cNvPicPr preferRelativeResize="0"/>
          <p:nvPr/>
        </p:nvPicPr>
        <p:blipFill rotWithShape="1">
          <a:blip r:embed="rId4">
            <a:alphaModFix/>
          </a:blip>
          <a:srcRect/>
          <a:stretch/>
        </p:blipFill>
        <p:spPr>
          <a:xfrm>
            <a:off x="362623" y="6614"/>
            <a:ext cx="11466760" cy="6851388"/>
          </a:xfrm>
          <a:prstGeom prst="rect">
            <a:avLst/>
          </a:prstGeom>
          <a:noFill/>
          <a:ln>
            <a:noFill/>
          </a:ln>
        </p:spPr>
      </p:pic>
      <p:pic>
        <p:nvPicPr>
          <p:cNvPr id="131" name="Google Shape;131;gddb0195494_0_148" descr="A screenshot of a cell phone&#10;&#10;Description automatically generated"/>
          <p:cNvPicPr preferRelativeResize="0"/>
          <p:nvPr/>
        </p:nvPicPr>
        <p:blipFill rotWithShape="1">
          <a:blip r:embed="rId5">
            <a:alphaModFix/>
          </a:blip>
          <a:srcRect l="3360" r="2778"/>
          <a:stretch/>
        </p:blipFill>
        <p:spPr>
          <a:xfrm>
            <a:off x="5229227" y="2432028"/>
            <a:ext cx="3314800" cy="3412800"/>
          </a:xfrm>
          <a:prstGeom prst="roundRect">
            <a:avLst>
              <a:gd name="adj" fmla="val 8594"/>
            </a:avLst>
          </a:prstGeom>
          <a:solidFill>
            <a:srgbClr val="ECECEC"/>
          </a:solidFill>
          <a:ln>
            <a:noFill/>
          </a:ln>
          <a:effectLst>
            <a:reflection stA="0" endPos="28000" dist="5000" dir="5400000" fadeDir="5400012" sy="-100000" algn="bl" rotWithShape="0"/>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6" name="Rectangle 5">
            <a:extLst>
              <a:ext uri="{FF2B5EF4-FFF2-40B4-BE49-F238E27FC236}">
                <a16:creationId xmlns:a16="http://schemas.microsoft.com/office/drawing/2014/main" id="{40600984-664A-8C40-882B-A3BA3ADA2572}"/>
              </a:ext>
            </a:extLst>
          </p:cNvPr>
          <p:cNvSpPr/>
          <p:nvPr/>
        </p:nvSpPr>
        <p:spPr>
          <a:xfrm>
            <a:off x="0" y="0"/>
            <a:ext cx="12192000" cy="6858000"/>
          </a:xfrm>
          <a:prstGeom prst="rect">
            <a:avLst/>
          </a:prstGeom>
          <a:solidFill>
            <a:srgbClr val="F2EBC2"/>
          </a:solidFill>
          <a:ln>
            <a:solidFill>
              <a:srgbClr val="F2EB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7" name="Google Shape;137;gddb0195494_0_155"/>
          <p:cNvPicPr preferRelativeResize="0"/>
          <p:nvPr/>
        </p:nvPicPr>
        <p:blipFill rotWithShape="1">
          <a:blip r:embed="rId3">
            <a:alphaModFix/>
          </a:blip>
          <a:srcRect/>
          <a:stretch/>
        </p:blipFill>
        <p:spPr>
          <a:xfrm>
            <a:off x="359931" y="4915"/>
            <a:ext cx="11466760" cy="6851388"/>
          </a:xfrm>
          <a:prstGeom prst="rect">
            <a:avLst/>
          </a:prstGeom>
          <a:noFill/>
          <a:ln>
            <a:noFill/>
          </a:ln>
        </p:spPr>
      </p:pic>
      <p:pic>
        <p:nvPicPr>
          <p:cNvPr id="138" name="Google Shape;138;gddb0195494_0_155"/>
          <p:cNvPicPr preferRelativeResize="0"/>
          <p:nvPr/>
        </p:nvPicPr>
        <p:blipFill rotWithShape="1">
          <a:blip r:embed="rId4">
            <a:alphaModFix/>
          </a:blip>
          <a:srcRect/>
          <a:stretch/>
        </p:blipFill>
        <p:spPr>
          <a:xfrm>
            <a:off x="362623" y="6614"/>
            <a:ext cx="11466760" cy="6851388"/>
          </a:xfrm>
          <a:prstGeom prst="rect">
            <a:avLst/>
          </a:prstGeom>
          <a:noFill/>
          <a:ln>
            <a:noFill/>
          </a:ln>
        </p:spPr>
      </p:pic>
      <p:pic>
        <p:nvPicPr>
          <p:cNvPr id="139" name="Google Shape;139;gddb0195494_0_155" descr="A screenshot of a cell phone&#10;&#10;Description automatically generated"/>
          <p:cNvPicPr preferRelativeResize="0"/>
          <p:nvPr/>
        </p:nvPicPr>
        <p:blipFill rotWithShape="1">
          <a:blip r:embed="rId5">
            <a:alphaModFix/>
          </a:blip>
          <a:srcRect l="3360" r="2778"/>
          <a:stretch/>
        </p:blipFill>
        <p:spPr>
          <a:xfrm>
            <a:off x="5229227" y="2432028"/>
            <a:ext cx="3314800" cy="3412800"/>
          </a:xfrm>
          <a:prstGeom prst="roundRect">
            <a:avLst>
              <a:gd name="adj" fmla="val 8594"/>
            </a:avLst>
          </a:prstGeom>
          <a:solidFill>
            <a:srgbClr val="ECECEC"/>
          </a:solidFill>
          <a:ln>
            <a:noFill/>
          </a:ln>
          <a:effectLst>
            <a:reflection stA="0" endPos="28000" dist="5000" dir="5400000" fadeDir="5400012" sy="-100000" algn="bl" rotWithShape="0"/>
          </a:effectLst>
        </p:spPr>
      </p:pic>
      <p:pic>
        <p:nvPicPr>
          <p:cNvPr id="140" name="Google Shape;140;gddb0195494_0_155"/>
          <p:cNvPicPr preferRelativeResize="0"/>
          <p:nvPr/>
        </p:nvPicPr>
        <p:blipFill rotWithShape="1">
          <a:blip r:embed="rId6">
            <a:alphaModFix/>
          </a:blip>
          <a:srcRect l="5922" t="6147" r="7489"/>
          <a:stretch/>
        </p:blipFill>
        <p:spPr>
          <a:xfrm>
            <a:off x="8715377" y="2432028"/>
            <a:ext cx="3314800" cy="3412800"/>
          </a:xfrm>
          <a:prstGeom prst="roundRect">
            <a:avLst>
              <a:gd name="adj" fmla="val 8594"/>
            </a:avLst>
          </a:prstGeom>
          <a:solidFill>
            <a:srgbClr val="ECECEC"/>
          </a:solidFill>
          <a:ln>
            <a:noFill/>
          </a:ln>
          <a:effectLst>
            <a:reflection stA="0" endPos="28000" dist="5000" dir="5400000" fadeDir="5400012" sy="-100000" algn="bl" rotWithShape="0"/>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8"/>
          <p:cNvSpPr txBox="1">
            <a:spLocks noGrp="1"/>
          </p:cNvSpPr>
          <p:nvPr>
            <p:ph type="title"/>
          </p:nvPr>
        </p:nvSpPr>
        <p:spPr>
          <a:xfrm>
            <a:off x="840977" y="2426642"/>
            <a:ext cx="10138317" cy="1271862"/>
          </a:xfrm>
          <a:prstGeom prst="rect">
            <a:avLst/>
          </a:prstGeom>
          <a:noFill/>
          <a:ln>
            <a:noFill/>
          </a:ln>
        </p:spPr>
        <p:txBody>
          <a:bodyPr spcFirstLastPara="1" wrap="square" lIns="45700" tIns="45700" rIns="45700" bIns="45700" anchor="b" anchorCtr="0">
            <a:normAutofit/>
          </a:bodyPr>
          <a:lstStyle/>
          <a:p>
            <a:pPr marL="0" lvl="0" indent="0" algn="l" rtl="0">
              <a:lnSpc>
                <a:spcPct val="90000"/>
              </a:lnSpc>
              <a:spcBef>
                <a:spcPts val="0"/>
              </a:spcBef>
              <a:spcAft>
                <a:spcPts val="0"/>
              </a:spcAft>
              <a:buClr>
                <a:srgbClr val="FFFFFF"/>
              </a:buClr>
              <a:buSzPts val="4000"/>
              <a:buFont typeface="Arial"/>
              <a:buNone/>
            </a:pPr>
            <a:r>
              <a:rPr lang="en-US" sz="4000" b="1" dirty="0">
                <a:solidFill>
                  <a:srgbClr val="FFFFFF"/>
                </a:solidFill>
              </a:rPr>
              <a:t>What We’ve Heard | </a:t>
            </a:r>
            <a:br>
              <a:rPr lang="en-US" sz="4000" b="1" dirty="0">
                <a:solidFill>
                  <a:srgbClr val="FFFFFF"/>
                </a:solidFill>
              </a:rPr>
            </a:br>
            <a:r>
              <a:rPr lang="en-US" sz="4000" b="1" dirty="0">
                <a:solidFill>
                  <a:srgbClr val="FFFFFF"/>
                </a:solidFill>
              </a:rPr>
              <a:t>Listening to Parents</a:t>
            </a:r>
            <a:endParaRPr dirty="0"/>
          </a:p>
        </p:txBody>
      </p:sp>
      <p:pic>
        <p:nvPicPr>
          <p:cNvPr id="3" name="Picture 2" descr="A group of people posing for the camera&#10;&#10;Description automatically generated with low confidence">
            <a:extLst>
              <a:ext uri="{FF2B5EF4-FFF2-40B4-BE49-F238E27FC236}">
                <a16:creationId xmlns:a16="http://schemas.microsoft.com/office/drawing/2014/main" id="{4BDB2A18-38A9-4F44-A36B-9531AFCED1BD}"/>
              </a:ext>
            </a:extLst>
          </p:cNvPr>
          <p:cNvPicPr>
            <a:picLocks noChangeAspect="1"/>
          </p:cNvPicPr>
          <p:nvPr/>
        </p:nvPicPr>
        <p:blipFill>
          <a:blip r:embed="rId3"/>
          <a:stretch>
            <a:fillRect/>
          </a:stretch>
        </p:blipFill>
        <p:spPr>
          <a:xfrm>
            <a:off x="8077584" y="3295786"/>
            <a:ext cx="3279932" cy="3084843"/>
          </a:xfrm>
          <a:prstGeom prst="rect">
            <a:avLst/>
          </a:prstGeom>
        </p:spPr>
      </p:pic>
    </p:spTree>
    <p:extLst>
      <p:ext uri="{BB962C8B-B14F-4D97-AF65-F5344CB8AC3E}">
        <p14:creationId xmlns:p14="http://schemas.microsoft.com/office/powerpoint/2010/main" val="2271456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21"/>
          <p:cNvSpPr txBox="1"/>
          <p:nvPr/>
        </p:nvSpPr>
        <p:spPr>
          <a:xfrm>
            <a:off x="7081162" y="6456358"/>
            <a:ext cx="4023351" cy="165109"/>
          </a:xfrm>
          <a:prstGeom prst="rect">
            <a:avLst/>
          </a:prstGeom>
          <a:noFill/>
          <a:ln>
            <a:noFill/>
          </a:ln>
        </p:spPr>
        <p:txBody>
          <a:bodyPr spcFirstLastPara="1" wrap="square" lIns="45675" tIns="45675" rIns="45675" bIns="45675" anchor="ctr" anchorCtr="0">
            <a:spAutoFit/>
          </a:bodyPr>
          <a:lstStyle/>
          <a:p>
            <a:pPr marL="0" marR="0" lvl="0" indent="0" algn="r" rtl="0">
              <a:lnSpc>
                <a:spcPct val="100000"/>
              </a:lnSpc>
              <a:spcBef>
                <a:spcPts val="0"/>
              </a:spcBef>
              <a:spcAft>
                <a:spcPts val="0"/>
              </a:spcAft>
              <a:buClr>
                <a:srgbClr val="949494"/>
              </a:buClr>
              <a:buSzPts val="600"/>
              <a:buFont typeface="Arial"/>
              <a:buNone/>
            </a:pPr>
            <a:r>
              <a:rPr lang="en-US" sz="600" b="1" i="0" u="none" strike="noStrike" cap="none" dirty="0">
                <a:solidFill>
                  <a:srgbClr val="949494"/>
                </a:solidFill>
                <a:latin typeface="Arial"/>
                <a:ea typeface="Arial"/>
                <a:cs typeface="Arial"/>
                <a:sym typeface="Arial"/>
              </a:rPr>
              <a:t>LEARNING HEROES</a:t>
            </a:r>
            <a:endParaRPr sz="1400" b="0" i="0" u="none" strike="noStrike" cap="none" dirty="0">
              <a:solidFill>
                <a:srgbClr val="000000"/>
              </a:solidFill>
              <a:latin typeface="Arial"/>
              <a:ea typeface="Arial"/>
              <a:cs typeface="Arial"/>
              <a:sym typeface="Arial"/>
            </a:endParaRPr>
          </a:p>
        </p:txBody>
      </p:sp>
      <p:sp>
        <p:nvSpPr>
          <p:cNvPr id="631" name="Google Shape;631;p21"/>
          <p:cNvSpPr txBox="1">
            <a:spLocks noGrp="1"/>
          </p:cNvSpPr>
          <p:nvPr>
            <p:ph type="sldNum" idx="12"/>
          </p:nvPr>
        </p:nvSpPr>
        <p:spPr>
          <a:prstGeom prst="rect">
            <a:avLst/>
          </a:prstGeom>
          <a:noFill/>
          <a:ln>
            <a:noFill/>
          </a:ln>
        </p:spPr>
        <p:txBody>
          <a:bodyPr spcFirstLastPara="1" wrap="square" lIns="45675" tIns="45675" rIns="45675" bIns="45675" anchor="ctr" anchorCtr="0">
            <a:spAutoFit/>
          </a:bodyPr>
          <a:lstStyle/>
          <a:p>
            <a:pPr marL="0" lvl="0" indent="0" algn="r" rtl="0">
              <a:lnSpc>
                <a:spcPct val="100000"/>
              </a:lnSpc>
              <a:spcBef>
                <a:spcPts val="0"/>
              </a:spcBef>
              <a:spcAft>
                <a:spcPts val="0"/>
              </a:spcAft>
              <a:buClr>
                <a:srgbClr val="949494"/>
              </a:buClr>
              <a:buSzPts val="600"/>
              <a:buFont typeface="Arial"/>
              <a:buNone/>
            </a:pPr>
            <a:fld id="{00000000-1234-1234-1234-123412341234}" type="slidenum">
              <a:rPr lang="en-US">
                <a:solidFill>
                  <a:srgbClr val="949494"/>
                </a:solidFill>
              </a:rPr>
              <a:t>17</a:t>
            </a:fld>
            <a:endParaRPr/>
          </a:p>
        </p:txBody>
      </p:sp>
      <p:sp>
        <p:nvSpPr>
          <p:cNvPr id="6" name="Google Shape;275;p4">
            <a:extLst>
              <a:ext uri="{FF2B5EF4-FFF2-40B4-BE49-F238E27FC236}">
                <a16:creationId xmlns:a16="http://schemas.microsoft.com/office/drawing/2014/main" id="{60560E11-0A46-C04D-A8BF-1A4EC33A9BFB}"/>
              </a:ext>
            </a:extLst>
          </p:cNvPr>
          <p:cNvSpPr txBox="1">
            <a:spLocks noGrp="1"/>
          </p:cNvSpPr>
          <p:nvPr>
            <p:ph type="body" idx="4294967295"/>
          </p:nvPr>
        </p:nvSpPr>
        <p:spPr>
          <a:xfrm>
            <a:off x="1902356" y="2402007"/>
            <a:ext cx="8387288" cy="3897787"/>
          </a:xfrm>
          <a:prstGeom prst="rect">
            <a:avLst/>
          </a:prstGeom>
          <a:noFill/>
          <a:ln>
            <a:noFill/>
          </a:ln>
        </p:spPr>
        <p:txBody>
          <a:bodyPr spcFirstLastPara="1" wrap="square" lIns="45700" tIns="45700" rIns="45700" bIns="45700" anchor="t" anchorCtr="0">
            <a:normAutofit/>
          </a:bodyPr>
          <a:lstStyle/>
          <a:p>
            <a:pPr marL="342900" lvl="0" indent="-330200">
              <a:spcBef>
                <a:spcPts val="900"/>
              </a:spcBef>
              <a:buSzPts val="1860"/>
              <a:buBlip>
                <a:blip r:embed="rId3"/>
              </a:buBlip>
            </a:pPr>
            <a:r>
              <a:rPr lang="en-US" sz="1860" dirty="0"/>
              <a:t>A Year Into the Pandemic: Parent Perceptions on Academics, State Assessment, and Education (K-12 parents), Learning Heroes and National PTA, February 2021</a:t>
            </a:r>
          </a:p>
          <a:p>
            <a:pPr marL="12700" lvl="0" indent="0">
              <a:spcBef>
                <a:spcPts val="900"/>
              </a:spcBef>
              <a:buSzPts val="1860"/>
              <a:buNone/>
            </a:pPr>
            <a:endParaRPr lang="en-US" sz="1860" dirty="0"/>
          </a:p>
          <a:p>
            <a:pPr marL="350838" lvl="0" indent="-338138">
              <a:spcBef>
                <a:spcPts val="900"/>
              </a:spcBef>
              <a:buSzPts val="1860"/>
              <a:buBlip>
                <a:blip r:embed="rId3"/>
              </a:buBlip>
            </a:pPr>
            <a:r>
              <a:rPr lang="en-US" sz="1860" dirty="0"/>
              <a:t>Out-of-School Time Programs This Summer: Paving the Way for Children to Find Passion, Purpose, and Voice (K-8 parents, educators, OST providers), Learning Heroes, April 2021</a:t>
            </a:r>
          </a:p>
          <a:p>
            <a:pPr marL="0" lvl="0" indent="0" algn="l" rtl="0">
              <a:lnSpc>
                <a:spcPct val="90000"/>
              </a:lnSpc>
              <a:spcBef>
                <a:spcPts val="900"/>
              </a:spcBef>
              <a:spcAft>
                <a:spcPts val="0"/>
              </a:spcAft>
              <a:buSzPts val="2232"/>
              <a:buNone/>
            </a:pPr>
            <a:endParaRPr lang="en-US" sz="2232" dirty="0"/>
          </a:p>
          <a:p>
            <a:pPr marL="0" indent="0">
              <a:spcBef>
                <a:spcPts val="900"/>
              </a:spcBef>
              <a:buSzPts val="2232"/>
              <a:buNone/>
            </a:pPr>
            <a:r>
              <a:rPr lang="en-US" sz="2232" dirty="0"/>
              <a:t>* </a:t>
            </a:r>
            <a:r>
              <a:rPr lang="en-US" sz="1302" dirty="0"/>
              <a:t>For full surveys and methodology, visit </a:t>
            </a:r>
            <a:r>
              <a:rPr lang="en-US" sz="1302" dirty="0" err="1"/>
              <a:t>www.bealearninghero.org</a:t>
            </a:r>
            <a:r>
              <a:rPr lang="en-US" sz="1302" dirty="0"/>
              <a:t>/research</a:t>
            </a:r>
          </a:p>
          <a:p>
            <a:pPr marL="0" indent="0">
              <a:spcBef>
                <a:spcPts val="900"/>
              </a:spcBef>
              <a:buSzPts val="2232"/>
              <a:buNone/>
            </a:pPr>
            <a:endParaRPr dirty="0"/>
          </a:p>
        </p:txBody>
      </p:sp>
      <p:grpSp>
        <p:nvGrpSpPr>
          <p:cNvPr id="11" name="Google Shape;458;p14">
            <a:extLst>
              <a:ext uri="{FF2B5EF4-FFF2-40B4-BE49-F238E27FC236}">
                <a16:creationId xmlns:a16="http://schemas.microsoft.com/office/drawing/2014/main" id="{925BDA4F-27D4-D546-83DE-563C4F45D965}"/>
              </a:ext>
            </a:extLst>
          </p:cNvPr>
          <p:cNvGrpSpPr/>
          <p:nvPr/>
        </p:nvGrpSpPr>
        <p:grpSpPr>
          <a:xfrm>
            <a:off x="1902356" y="1487608"/>
            <a:ext cx="8387288" cy="633707"/>
            <a:chOff x="-1" y="-108424"/>
            <a:chExt cx="8387287" cy="633706"/>
          </a:xfrm>
        </p:grpSpPr>
        <p:sp>
          <p:nvSpPr>
            <p:cNvPr id="12" name="Google Shape;459;p14">
              <a:extLst>
                <a:ext uri="{FF2B5EF4-FFF2-40B4-BE49-F238E27FC236}">
                  <a16:creationId xmlns:a16="http://schemas.microsoft.com/office/drawing/2014/main" id="{CB45312B-6711-5144-89B5-D1478415735D}"/>
                </a:ext>
              </a:extLst>
            </p:cNvPr>
            <p:cNvSpPr/>
            <p:nvPr/>
          </p:nvSpPr>
          <p:spPr>
            <a:xfrm>
              <a:off x="-1" y="-108424"/>
              <a:ext cx="8387287" cy="633706"/>
            </a:xfrm>
            <a:prstGeom prst="roundRect">
              <a:avLst>
                <a:gd name="adj" fmla="val 50000"/>
              </a:avLst>
            </a:prstGeom>
            <a:solidFill>
              <a:schemeClr val="accent1"/>
            </a:solidFill>
            <a:ln>
              <a:noFill/>
            </a:ln>
            <a:effectLst>
              <a:outerShdw dist="88900" dir="3000000" rotWithShape="0">
                <a:srgbClr val="000000">
                  <a:alpha val="9411"/>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3" name="Google Shape;460;p14">
              <a:extLst>
                <a:ext uri="{FF2B5EF4-FFF2-40B4-BE49-F238E27FC236}">
                  <a16:creationId xmlns:a16="http://schemas.microsoft.com/office/drawing/2014/main" id="{3A8F7E7F-4FCB-A841-80DA-55059B0E68DA}"/>
                </a:ext>
              </a:extLst>
            </p:cNvPr>
            <p:cNvSpPr txBox="1"/>
            <p:nvPr/>
          </p:nvSpPr>
          <p:spPr>
            <a:xfrm>
              <a:off x="-1" y="-22763"/>
              <a:ext cx="8387287" cy="461623"/>
            </a:xfrm>
            <a:prstGeom prst="rect">
              <a:avLst/>
            </a:prstGeom>
            <a:noFill/>
            <a:ln>
              <a:noFill/>
            </a:ln>
          </p:spPr>
          <p:txBody>
            <a:bodyPr spcFirstLastPara="1" wrap="square" lIns="45700" tIns="45700" rIns="45700" bIns="45700" anchor="ctr" anchorCtr="0">
              <a:spAutoFit/>
            </a:bodyPr>
            <a:lstStyle/>
            <a:p>
              <a:pPr lvl="0" algn="ctr">
                <a:buClr>
                  <a:srgbClr val="FFFFFF"/>
                </a:buClr>
                <a:buSzPts val="1800"/>
              </a:pPr>
              <a:r>
                <a:rPr lang="en-US" sz="2400" b="1" dirty="0">
                  <a:solidFill>
                    <a:srgbClr val="FFFFFF"/>
                  </a:solidFill>
                </a:rPr>
                <a:t>These findings are based on two national surveys: </a:t>
              </a:r>
            </a:p>
          </p:txBody>
        </p:sp>
      </p:grpSp>
    </p:spTree>
    <p:extLst>
      <p:ext uri="{BB962C8B-B14F-4D97-AF65-F5344CB8AC3E}">
        <p14:creationId xmlns:p14="http://schemas.microsoft.com/office/powerpoint/2010/main" val="801889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14"/>
          <p:cNvSpPr txBox="1"/>
          <p:nvPr/>
        </p:nvSpPr>
        <p:spPr>
          <a:xfrm>
            <a:off x="838199" y="6545464"/>
            <a:ext cx="11816444" cy="184626"/>
          </a:xfrm>
          <a:prstGeom prst="rect">
            <a:avLst/>
          </a:prstGeom>
          <a:noFill/>
          <a:ln>
            <a:noFill/>
          </a:ln>
        </p:spPr>
        <p:txBody>
          <a:bodyPr spcFirstLastPara="1" wrap="square" lIns="45700" tIns="45700" rIns="45700" bIns="45700" anchor="ctr" anchorCtr="0">
            <a:spAutoFit/>
          </a:bodyPr>
          <a:lstStyle/>
          <a:p>
            <a:pPr marL="0" marR="0" lvl="0" indent="0" rtl="0">
              <a:lnSpc>
                <a:spcPct val="100000"/>
              </a:lnSpc>
              <a:spcBef>
                <a:spcPts val="0"/>
              </a:spcBef>
              <a:spcAft>
                <a:spcPts val="0"/>
              </a:spcAft>
              <a:buClr>
                <a:srgbClr val="8B8F92"/>
              </a:buClr>
              <a:buSzPts val="600"/>
              <a:buFont typeface="Arial"/>
              <a:buNone/>
            </a:pPr>
            <a:r>
              <a:rPr lang="en-US" sz="600" b="0" i="0" strike="noStrike" dirty="0">
                <a:solidFill>
                  <a:schemeClr val="bg1">
                    <a:lumMod val="50000"/>
                  </a:schemeClr>
                </a:solidFill>
                <a:effectLst/>
                <a:latin typeface="Arial" panose="020B0604020202020204" pitchFamily="34" charset="0"/>
              </a:rPr>
              <a:t>Out-of-School-Time Programs This Summer | Paving the Way for Children to Find Passion, Purpose &amp; Voice: April 2021</a:t>
            </a:r>
            <a:endParaRPr sz="600" b="0" i="0" strike="noStrike" cap="none" dirty="0">
              <a:solidFill>
                <a:schemeClr val="bg1">
                  <a:lumMod val="50000"/>
                </a:schemeClr>
              </a:solidFill>
              <a:latin typeface="Arial"/>
              <a:ea typeface="Arial"/>
              <a:cs typeface="Arial"/>
              <a:sym typeface="Arial"/>
            </a:endParaRPr>
          </a:p>
        </p:txBody>
      </p:sp>
      <p:sp>
        <p:nvSpPr>
          <p:cNvPr id="455" name="Google Shape;455;p14"/>
          <p:cNvSpPr txBox="1">
            <a:spLocks noGrp="1"/>
          </p:cNvSpPr>
          <p:nvPr>
            <p:ph type="title"/>
          </p:nvPr>
        </p:nvSpPr>
        <p:spPr>
          <a:xfrm>
            <a:off x="2552" y="-33801"/>
            <a:ext cx="12189448" cy="1235872"/>
          </a:xfrm>
          <a:prstGeom prst="rect">
            <a:avLst/>
          </a:prstGeom>
          <a:noFill/>
          <a:ln>
            <a:noFill/>
          </a:ln>
        </p:spPr>
        <p:txBody>
          <a:bodyPr spcFirstLastPara="1" wrap="square" lIns="45700" tIns="45700" rIns="45700" bIns="45700" anchor="ctr" anchorCtr="0">
            <a:normAutofit/>
          </a:bodyPr>
          <a:lstStyle/>
          <a:p>
            <a:pPr marL="0" lvl="0" indent="0" algn="ctr" rtl="0">
              <a:lnSpc>
                <a:spcPct val="90000"/>
              </a:lnSpc>
              <a:spcBef>
                <a:spcPts val="0"/>
              </a:spcBef>
              <a:spcAft>
                <a:spcPts val="0"/>
              </a:spcAft>
              <a:buClr>
                <a:srgbClr val="FFFFFF"/>
              </a:buClr>
              <a:buSzPts val="3600"/>
              <a:buFont typeface="Arial"/>
              <a:buNone/>
            </a:pPr>
            <a:r>
              <a:rPr lang="en-US" sz="3600" b="1">
                <a:solidFill>
                  <a:srgbClr val="FFFFFF"/>
                </a:solidFill>
              </a:rPr>
              <a:t>COVID Backdrop: A Year Like No Other</a:t>
            </a:r>
            <a:endParaRPr/>
          </a:p>
        </p:txBody>
      </p:sp>
      <p:sp>
        <p:nvSpPr>
          <p:cNvPr id="456" name="Google Shape;456;p14"/>
          <p:cNvSpPr txBox="1">
            <a:spLocks noGrp="1"/>
          </p:cNvSpPr>
          <p:nvPr>
            <p:ph type="body" idx="1"/>
          </p:nvPr>
        </p:nvSpPr>
        <p:spPr>
          <a:xfrm>
            <a:off x="838199" y="2269612"/>
            <a:ext cx="4961642" cy="3499753"/>
          </a:xfrm>
          <a:prstGeom prst="rect">
            <a:avLst/>
          </a:prstGeom>
          <a:noFill/>
          <a:ln>
            <a:noFill/>
          </a:ln>
        </p:spPr>
        <p:txBody>
          <a:bodyPr spcFirstLastPara="1" wrap="square" lIns="45700" tIns="45700" rIns="45700" bIns="45700" anchor="t" anchorCtr="0">
            <a:normAutofit/>
          </a:bodyPr>
          <a:lstStyle/>
          <a:p>
            <a:pPr marL="228600" lvl="0" indent="-228600" algn="l" rtl="0">
              <a:lnSpc>
                <a:spcPct val="100000"/>
              </a:lnSpc>
              <a:spcBef>
                <a:spcPts val="0"/>
              </a:spcBef>
              <a:spcAft>
                <a:spcPts val="0"/>
              </a:spcAft>
              <a:buSzPts val="1360"/>
              <a:buChar char="•"/>
            </a:pPr>
            <a:r>
              <a:rPr lang="en-US" sz="1600"/>
              <a:t>“Hard,” “messy,” “challenging”</a:t>
            </a:r>
            <a:endParaRPr/>
          </a:p>
          <a:p>
            <a:pPr marL="228600" lvl="0" indent="-228600" algn="l" rtl="0">
              <a:lnSpc>
                <a:spcPct val="100000"/>
              </a:lnSpc>
              <a:spcBef>
                <a:spcPts val="1000"/>
              </a:spcBef>
              <a:spcAft>
                <a:spcPts val="0"/>
              </a:spcAft>
              <a:buSzPts val="1360"/>
              <a:buChar char="•"/>
            </a:pPr>
            <a:r>
              <a:rPr lang="en-US" sz="1600"/>
              <a:t>Parents are feeling whiplash with instructional mode and school, and seeing academic gaps firsthand</a:t>
            </a:r>
            <a:endParaRPr/>
          </a:p>
          <a:p>
            <a:pPr marL="228600" lvl="0" indent="-228600" algn="l" rtl="0">
              <a:lnSpc>
                <a:spcPct val="100000"/>
              </a:lnSpc>
              <a:spcBef>
                <a:spcPts val="1000"/>
              </a:spcBef>
              <a:spcAft>
                <a:spcPts val="0"/>
              </a:spcAft>
              <a:buSzPts val="1360"/>
              <a:buChar char="•"/>
            </a:pPr>
            <a:r>
              <a:rPr lang="en-US" sz="1600" b="1"/>
              <a:t>Many feel their children are “regressing” academically, socially, and emotionally</a:t>
            </a:r>
            <a:endParaRPr/>
          </a:p>
        </p:txBody>
      </p:sp>
      <p:sp>
        <p:nvSpPr>
          <p:cNvPr id="457" name="Google Shape;457;p14"/>
          <p:cNvSpPr txBox="1">
            <a:spLocks noGrp="1"/>
          </p:cNvSpPr>
          <p:nvPr>
            <p:ph type="sldNum" idx="12"/>
          </p:nvPr>
        </p:nvSpPr>
        <p:spPr>
          <a:xfrm>
            <a:off x="11164902" y="6456338"/>
            <a:ext cx="188898" cy="165149"/>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8B8F92"/>
              </a:buClr>
              <a:buSzPts val="600"/>
              <a:buFont typeface="Arial"/>
              <a:buNone/>
            </a:pPr>
            <a:fld id="{00000000-1234-1234-1234-123412341234}" type="slidenum">
              <a:rPr lang="en-US" sz="600" b="1">
                <a:solidFill>
                  <a:srgbClr val="8B8F92"/>
                </a:solidFill>
              </a:rPr>
              <a:t>18</a:t>
            </a:fld>
            <a:endParaRPr/>
          </a:p>
        </p:txBody>
      </p:sp>
      <p:grpSp>
        <p:nvGrpSpPr>
          <p:cNvPr id="458" name="Google Shape;458;p14"/>
          <p:cNvGrpSpPr/>
          <p:nvPr/>
        </p:nvGrpSpPr>
        <p:grpSpPr>
          <a:xfrm>
            <a:off x="865895" y="1473200"/>
            <a:ext cx="4933946" cy="525283"/>
            <a:chOff x="0" y="0"/>
            <a:chExt cx="4933945" cy="525282"/>
          </a:xfrm>
        </p:grpSpPr>
        <p:sp>
          <p:nvSpPr>
            <p:cNvPr id="459" name="Google Shape;459;p14"/>
            <p:cNvSpPr/>
            <p:nvPr/>
          </p:nvSpPr>
          <p:spPr>
            <a:xfrm>
              <a:off x="0" y="0"/>
              <a:ext cx="4933945" cy="525282"/>
            </a:xfrm>
            <a:prstGeom prst="roundRect">
              <a:avLst>
                <a:gd name="adj" fmla="val 50000"/>
              </a:avLst>
            </a:prstGeom>
            <a:solidFill>
              <a:schemeClr val="accent1"/>
            </a:solidFill>
            <a:ln>
              <a:noFill/>
            </a:ln>
            <a:effectLst>
              <a:outerShdw dist="88900" dir="3000000" rotWithShape="0">
                <a:srgbClr val="000000">
                  <a:alpha val="9411"/>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60" name="Google Shape;460;p14"/>
            <p:cNvSpPr txBox="1"/>
            <p:nvPr/>
          </p:nvSpPr>
          <p:spPr>
            <a:xfrm>
              <a:off x="122644" y="87309"/>
              <a:ext cx="4688657" cy="350663"/>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Parent and Student Perspective</a:t>
              </a:r>
              <a:endParaRPr sz="1400" b="0" i="0" u="none" strike="noStrike" cap="none">
                <a:solidFill>
                  <a:srgbClr val="000000"/>
                </a:solidFill>
                <a:latin typeface="Arial"/>
                <a:ea typeface="Arial"/>
                <a:cs typeface="Arial"/>
                <a:sym typeface="Arial"/>
              </a:endParaRPr>
            </a:p>
          </p:txBody>
        </p:sp>
      </p:grpSp>
      <p:sp>
        <p:nvSpPr>
          <p:cNvPr id="461" name="Google Shape;461;p14"/>
          <p:cNvSpPr txBox="1"/>
          <p:nvPr/>
        </p:nvSpPr>
        <p:spPr>
          <a:xfrm>
            <a:off x="6141720" y="2269611"/>
            <a:ext cx="4870201" cy="2065994"/>
          </a:xfrm>
          <a:prstGeom prst="rect">
            <a:avLst/>
          </a:prstGeom>
          <a:noFill/>
          <a:ln>
            <a:noFill/>
          </a:ln>
        </p:spPr>
        <p:txBody>
          <a:bodyPr spcFirstLastPara="1" wrap="square" lIns="45700" tIns="45700" rIns="45700" bIns="45700" anchor="t" anchorCtr="0">
            <a:spAutoFit/>
          </a:bodyPr>
          <a:lstStyle/>
          <a:p>
            <a:pPr marL="228600" marR="0" lvl="0" indent="-228600" algn="l" rtl="0">
              <a:lnSpc>
                <a:spcPct val="100000"/>
              </a:lnSpc>
              <a:spcBef>
                <a:spcPts val="0"/>
              </a:spcBef>
              <a:spcAft>
                <a:spcPts val="0"/>
              </a:spcAft>
              <a:buClr>
                <a:srgbClr val="114470"/>
              </a:buClr>
              <a:buSzPts val="1360"/>
              <a:buFont typeface="Arial"/>
              <a:buChar char="•"/>
            </a:pPr>
            <a:r>
              <a:rPr lang="en-US" sz="1600" b="0" i="0" u="none" strike="noStrike" cap="none">
                <a:solidFill>
                  <a:srgbClr val="114470"/>
                </a:solidFill>
                <a:latin typeface="Arial"/>
                <a:ea typeface="Arial"/>
                <a:cs typeface="Arial"/>
                <a:sym typeface="Arial"/>
              </a:rPr>
              <a:t>Exhaustion, frustration, resilience</a:t>
            </a:r>
            <a:endParaRPr sz="2800" b="0" i="0" u="none" strike="noStrike" cap="none">
              <a:solidFill>
                <a:srgbClr val="2B3C46"/>
              </a:solidFill>
              <a:latin typeface="Arial"/>
              <a:ea typeface="Arial"/>
              <a:cs typeface="Arial"/>
              <a:sym typeface="Arial"/>
            </a:endParaRPr>
          </a:p>
          <a:p>
            <a:pPr marL="228600" marR="0" lvl="0" indent="-228600" algn="l" rtl="0">
              <a:lnSpc>
                <a:spcPct val="100000"/>
              </a:lnSpc>
              <a:spcBef>
                <a:spcPts val="1000"/>
              </a:spcBef>
              <a:spcAft>
                <a:spcPts val="0"/>
              </a:spcAft>
              <a:buClr>
                <a:srgbClr val="114470"/>
              </a:buClr>
              <a:buSzPts val="1360"/>
              <a:buFont typeface="Arial"/>
              <a:buChar char="•"/>
            </a:pPr>
            <a:r>
              <a:rPr lang="en-US" sz="1600" b="0" i="0" u="none" strike="noStrike" cap="none">
                <a:solidFill>
                  <a:srgbClr val="114470"/>
                </a:solidFill>
                <a:latin typeface="Arial"/>
                <a:ea typeface="Arial"/>
                <a:cs typeface="Arial"/>
                <a:sym typeface="Arial"/>
              </a:rPr>
              <a:t>More than any other year, parent engagement is  crucial to the student experience</a:t>
            </a:r>
            <a:endParaRPr sz="2800" b="0" i="0" u="none" strike="noStrike" cap="none">
              <a:solidFill>
                <a:srgbClr val="2B3C46"/>
              </a:solidFill>
              <a:latin typeface="Arial"/>
              <a:ea typeface="Arial"/>
              <a:cs typeface="Arial"/>
              <a:sym typeface="Arial"/>
            </a:endParaRPr>
          </a:p>
          <a:p>
            <a:pPr marL="228600" marR="0" lvl="0" indent="-228600" algn="l" rtl="0">
              <a:lnSpc>
                <a:spcPct val="100000"/>
              </a:lnSpc>
              <a:spcBef>
                <a:spcPts val="1000"/>
              </a:spcBef>
              <a:spcAft>
                <a:spcPts val="0"/>
              </a:spcAft>
              <a:buClr>
                <a:srgbClr val="114470"/>
              </a:buClr>
              <a:buSzPts val="1360"/>
              <a:buFont typeface="Arial"/>
              <a:buChar char="•"/>
            </a:pPr>
            <a:r>
              <a:rPr lang="en-US" sz="1600" b="0" i="0" u="none" strike="noStrike" cap="none">
                <a:solidFill>
                  <a:srgbClr val="114470"/>
                </a:solidFill>
                <a:latin typeface="Arial"/>
                <a:ea typeface="Arial"/>
                <a:cs typeface="Arial"/>
                <a:sym typeface="Arial"/>
              </a:rPr>
              <a:t>Some parents rose to the occasion, but need was overwhelming and evolving</a:t>
            </a:r>
            <a:endParaRPr sz="2800" b="0" i="0" u="none" strike="noStrike" cap="none">
              <a:solidFill>
                <a:srgbClr val="2B3C46"/>
              </a:solidFill>
              <a:latin typeface="Arial"/>
              <a:ea typeface="Arial"/>
              <a:cs typeface="Arial"/>
              <a:sym typeface="Arial"/>
            </a:endParaRPr>
          </a:p>
          <a:p>
            <a:pPr marL="228600" marR="0" lvl="0" indent="-228600" algn="l" rtl="0">
              <a:lnSpc>
                <a:spcPct val="100000"/>
              </a:lnSpc>
              <a:spcBef>
                <a:spcPts val="1000"/>
              </a:spcBef>
              <a:spcAft>
                <a:spcPts val="0"/>
              </a:spcAft>
              <a:buClr>
                <a:srgbClr val="114470"/>
              </a:buClr>
              <a:buSzPts val="1360"/>
              <a:buFont typeface="Arial"/>
              <a:buChar char="•"/>
            </a:pPr>
            <a:r>
              <a:rPr lang="en-US" sz="1600" b="1" i="0" u="none" strike="noStrike" cap="none">
                <a:solidFill>
                  <a:srgbClr val="114470"/>
                </a:solidFill>
                <a:latin typeface="Arial"/>
                <a:ea typeface="Arial"/>
                <a:cs typeface="Arial"/>
                <a:sym typeface="Arial"/>
              </a:rPr>
              <a:t>Worried about learning loss, chronic absenteeism, social-emotional health</a:t>
            </a:r>
            <a:endParaRPr sz="1400" b="0" i="0" u="none" strike="noStrike" cap="none">
              <a:solidFill>
                <a:srgbClr val="000000"/>
              </a:solidFill>
              <a:latin typeface="Arial"/>
              <a:ea typeface="Arial"/>
              <a:cs typeface="Arial"/>
              <a:sym typeface="Arial"/>
            </a:endParaRPr>
          </a:p>
        </p:txBody>
      </p:sp>
      <p:grpSp>
        <p:nvGrpSpPr>
          <p:cNvPr id="462" name="Google Shape;462;p14"/>
          <p:cNvGrpSpPr/>
          <p:nvPr/>
        </p:nvGrpSpPr>
        <p:grpSpPr>
          <a:xfrm>
            <a:off x="6135478" y="1473200"/>
            <a:ext cx="4933947" cy="525283"/>
            <a:chOff x="0" y="0"/>
            <a:chExt cx="4933945" cy="525282"/>
          </a:xfrm>
          <a:solidFill>
            <a:srgbClr val="114470"/>
          </a:solidFill>
        </p:grpSpPr>
        <p:sp>
          <p:nvSpPr>
            <p:cNvPr id="463" name="Google Shape;463;p14"/>
            <p:cNvSpPr/>
            <p:nvPr/>
          </p:nvSpPr>
          <p:spPr>
            <a:xfrm>
              <a:off x="0" y="0"/>
              <a:ext cx="4933945" cy="525282"/>
            </a:xfrm>
            <a:prstGeom prst="roundRect">
              <a:avLst>
                <a:gd name="adj" fmla="val 50000"/>
              </a:avLst>
            </a:prstGeom>
            <a:grpFill/>
            <a:ln>
              <a:noFill/>
            </a:ln>
            <a:effectLst>
              <a:outerShdw dist="88900" dir="3000000" rotWithShape="0">
                <a:srgbClr val="000000">
                  <a:alpha val="9411"/>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64" name="Google Shape;464;p14"/>
            <p:cNvSpPr txBox="1"/>
            <p:nvPr/>
          </p:nvSpPr>
          <p:spPr>
            <a:xfrm>
              <a:off x="122644" y="77996"/>
              <a:ext cx="4688657" cy="369290"/>
            </a:xfrm>
            <a:prstGeom prst="rect">
              <a:avLst/>
            </a:prstGeom>
            <a:grp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114470"/>
                </a:buClr>
                <a:buSzPts val="1800"/>
                <a:buFont typeface="Arial"/>
                <a:buNone/>
              </a:pPr>
              <a:r>
                <a:rPr lang="en-US" sz="1800" b="1" i="0" u="none" strike="noStrike" cap="none" dirty="0">
                  <a:solidFill>
                    <a:schemeClr val="bg1"/>
                  </a:solidFill>
                  <a:latin typeface="Arial"/>
                  <a:ea typeface="Arial"/>
                  <a:cs typeface="Arial"/>
                  <a:sym typeface="Arial"/>
                </a:rPr>
                <a:t>Teacher/OST Provider Perspective</a:t>
              </a:r>
              <a:endParaRPr sz="1400" b="0" i="0" u="none" strike="noStrike" cap="none" dirty="0">
                <a:solidFill>
                  <a:schemeClr val="bg1"/>
                </a:solidFill>
                <a:latin typeface="Arial"/>
                <a:ea typeface="Arial"/>
                <a:cs typeface="Arial"/>
                <a:sym typeface="Arial"/>
              </a:endParaRPr>
            </a:p>
          </p:txBody>
        </p:sp>
      </p:grpSp>
      <p:grpSp>
        <p:nvGrpSpPr>
          <p:cNvPr id="465" name="Google Shape;465;p14"/>
          <p:cNvGrpSpPr/>
          <p:nvPr/>
        </p:nvGrpSpPr>
        <p:grpSpPr>
          <a:xfrm>
            <a:off x="865895" y="4589121"/>
            <a:ext cx="4933948" cy="1770097"/>
            <a:chOff x="0" y="0"/>
            <a:chExt cx="4933946" cy="1770096"/>
          </a:xfrm>
        </p:grpSpPr>
        <p:sp>
          <p:nvSpPr>
            <p:cNvPr id="466" name="Google Shape;466;p14"/>
            <p:cNvSpPr/>
            <p:nvPr/>
          </p:nvSpPr>
          <p:spPr>
            <a:xfrm>
              <a:off x="0" y="0"/>
              <a:ext cx="4933946" cy="1770096"/>
            </a:xfrm>
            <a:custGeom>
              <a:avLst/>
              <a:gdLst/>
              <a:ahLst/>
              <a:cxnLst/>
              <a:rect l="l" t="t" r="r" b="b"/>
              <a:pathLst>
                <a:path w="21600" h="21600" extrusionOk="0">
                  <a:moveTo>
                    <a:pt x="0" y="2952"/>
                  </a:moveTo>
                  <a:cubicBezTo>
                    <a:pt x="0" y="1322"/>
                    <a:pt x="474" y="0"/>
                    <a:pt x="1059" y="0"/>
                  </a:cubicBezTo>
                  <a:lnTo>
                    <a:pt x="12600" y="0"/>
                  </a:lnTo>
                  <a:lnTo>
                    <a:pt x="20541" y="0"/>
                  </a:lnTo>
                  <a:cubicBezTo>
                    <a:pt x="21126" y="0"/>
                    <a:pt x="21600" y="1322"/>
                    <a:pt x="21600" y="2952"/>
                  </a:cubicBezTo>
                  <a:lnTo>
                    <a:pt x="21600" y="14759"/>
                  </a:lnTo>
                  <a:cubicBezTo>
                    <a:pt x="21600" y="16389"/>
                    <a:pt x="21126" y="17711"/>
                    <a:pt x="20541" y="17711"/>
                  </a:cubicBezTo>
                  <a:lnTo>
                    <a:pt x="18000" y="17711"/>
                  </a:lnTo>
                  <a:lnTo>
                    <a:pt x="15327" y="21600"/>
                  </a:lnTo>
                  <a:lnTo>
                    <a:pt x="12600" y="17711"/>
                  </a:lnTo>
                  <a:lnTo>
                    <a:pt x="1059" y="17711"/>
                  </a:lnTo>
                  <a:cubicBezTo>
                    <a:pt x="474" y="17711"/>
                    <a:pt x="0" y="16389"/>
                    <a:pt x="0" y="14759"/>
                  </a:cubicBezTo>
                  <a:lnTo>
                    <a:pt x="0" y="14759"/>
                  </a:lnTo>
                  <a:lnTo>
                    <a:pt x="0" y="10331"/>
                  </a:lnTo>
                  <a:close/>
                </a:path>
              </a:pathLst>
            </a:custGeom>
            <a:solidFill>
              <a:schemeClr val="accent1"/>
            </a:solidFill>
            <a:ln>
              <a:noFill/>
            </a:ln>
            <a:effectLst>
              <a:outerShdw dist="88900" dir="3000000" rotWithShape="0">
                <a:srgbClr val="000000">
                  <a:alpha val="9411"/>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67" name="Google Shape;467;p14"/>
            <p:cNvSpPr txBox="1"/>
            <p:nvPr/>
          </p:nvSpPr>
          <p:spPr>
            <a:xfrm>
              <a:off x="116569" y="226090"/>
              <a:ext cx="4700807" cy="999193"/>
            </a:xfrm>
            <a:prstGeom prst="rect">
              <a:avLst/>
            </a:prstGeom>
            <a:no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FFFFFF"/>
                </a:buClr>
                <a:buSzPts val="1600"/>
                <a:buFont typeface="Arial"/>
                <a:buNone/>
              </a:pPr>
              <a:r>
                <a:rPr lang="en-US" sz="1600" b="0" i="0" u="none" strike="noStrike" cap="none">
                  <a:solidFill>
                    <a:srgbClr val="FFFFFF"/>
                  </a:solidFill>
                  <a:latin typeface="Arial"/>
                  <a:ea typeface="Arial"/>
                  <a:cs typeface="Arial"/>
                  <a:sym typeface="Arial"/>
                </a:rPr>
                <a:t>“My kid used to be a superstar. Now with this homeschooling … he cannot catch up; he doesn’t want to do anything. He acts like he doesn’t know anything.” (Black Parent)</a:t>
              </a:r>
              <a:endParaRPr sz="1400" b="0" i="0" u="none" strike="noStrike" cap="none">
                <a:solidFill>
                  <a:srgbClr val="000000"/>
                </a:solidFill>
                <a:latin typeface="Arial"/>
                <a:ea typeface="Arial"/>
                <a:cs typeface="Arial"/>
                <a:sym typeface="Arial"/>
              </a:endParaRPr>
            </a:p>
          </p:txBody>
        </p:sp>
      </p:grpSp>
      <p:grpSp>
        <p:nvGrpSpPr>
          <p:cNvPr id="468" name="Google Shape;468;p14"/>
          <p:cNvGrpSpPr/>
          <p:nvPr/>
        </p:nvGrpSpPr>
        <p:grpSpPr>
          <a:xfrm>
            <a:off x="6177483" y="4589121"/>
            <a:ext cx="4933948" cy="1756658"/>
            <a:chOff x="0" y="0"/>
            <a:chExt cx="4933946" cy="1756656"/>
          </a:xfrm>
          <a:solidFill>
            <a:srgbClr val="114470"/>
          </a:solidFill>
        </p:grpSpPr>
        <p:sp>
          <p:nvSpPr>
            <p:cNvPr id="469" name="Google Shape;469;p14"/>
            <p:cNvSpPr/>
            <p:nvPr/>
          </p:nvSpPr>
          <p:spPr>
            <a:xfrm>
              <a:off x="0" y="0"/>
              <a:ext cx="4933946" cy="1756656"/>
            </a:xfrm>
            <a:custGeom>
              <a:avLst/>
              <a:gdLst/>
              <a:ahLst/>
              <a:cxnLst/>
              <a:rect l="l" t="t" r="r" b="b"/>
              <a:pathLst>
                <a:path w="21600" h="21600" extrusionOk="0">
                  <a:moveTo>
                    <a:pt x="0" y="2974"/>
                  </a:moveTo>
                  <a:cubicBezTo>
                    <a:pt x="0" y="1332"/>
                    <a:pt x="474" y="0"/>
                    <a:pt x="1059" y="0"/>
                  </a:cubicBezTo>
                  <a:lnTo>
                    <a:pt x="12600" y="0"/>
                  </a:lnTo>
                  <a:lnTo>
                    <a:pt x="20541" y="0"/>
                  </a:lnTo>
                  <a:cubicBezTo>
                    <a:pt x="21126" y="0"/>
                    <a:pt x="21600" y="1332"/>
                    <a:pt x="21600" y="2974"/>
                  </a:cubicBezTo>
                  <a:lnTo>
                    <a:pt x="21600" y="14872"/>
                  </a:lnTo>
                  <a:cubicBezTo>
                    <a:pt x="21600" y="16515"/>
                    <a:pt x="21126" y="17846"/>
                    <a:pt x="20541" y="17846"/>
                  </a:cubicBezTo>
                  <a:lnTo>
                    <a:pt x="18000" y="17846"/>
                  </a:lnTo>
                  <a:lnTo>
                    <a:pt x="15327" y="21600"/>
                  </a:lnTo>
                  <a:lnTo>
                    <a:pt x="12600" y="17846"/>
                  </a:lnTo>
                  <a:lnTo>
                    <a:pt x="1059" y="17846"/>
                  </a:lnTo>
                  <a:cubicBezTo>
                    <a:pt x="474" y="17846"/>
                    <a:pt x="0" y="16515"/>
                    <a:pt x="0" y="14872"/>
                  </a:cubicBezTo>
                  <a:lnTo>
                    <a:pt x="0" y="14872"/>
                  </a:lnTo>
                  <a:lnTo>
                    <a:pt x="0" y="10410"/>
                  </a:lnTo>
                  <a:close/>
                </a:path>
              </a:pathLst>
            </a:custGeom>
            <a:grpFill/>
            <a:ln>
              <a:noFill/>
            </a:ln>
            <a:effectLst>
              <a:outerShdw dist="88900" dir="3000000" rotWithShape="0">
                <a:srgbClr val="000000">
                  <a:alpha val="9411"/>
                </a:srgbClr>
              </a:outerShdw>
            </a:effectLst>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70" name="Google Shape;470;p14"/>
            <p:cNvSpPr txBox="1"/>
            <p:nvPr/>
          </p:nvSpPr>
          <p:spPr>
            <a:xfrm>
              <a:off x="116569" y="187098"/>
              <a:ext cx="4700807" cy="1077177"/>
            </a:xfrm>
            <a:prstGeom prst="rect">
              <a:avLst/>
            </a:prstGeom>
            <a:grpFill/>
            <a:ln>
              <a:noFill/>
            </a:ln>
          </p:spPr>
          <p:txBody>
            <a:bodyPr spcFirstLastPara="1" wrap="square" lIns="45700" tIns="45700" rIns="45700" bIns="45700" anchor="ctr" anchorCtr="0">
              <a:spAutoFit/>
            </a:bodyPr>
            <a:lstStyle/>
            <a:p>
              <a:pPr marL="0" marR="0" lvl="0" indent="0" algn="l" rtl="0">
                <a:lnSpc>
                  <a:spcPct val="100000"/>
                </a:lnSpc>
                <a:spcBef>
                  <a:spcPts val="0"/>
                </a:spcBef>
                <a:spcAft>
                  <a:spcPts val="0"/>
                </a:spcAft>
                <a:buClr>
                  <a:srgbClr val="114470"/>
                </a:buClr>
                <a:buSzPts val="1600"/>
                <a:buFont typeface="Arial"/>
                <a:buNone/>
              </a:pPr>
              <a:r>
                <a:rPr lang="en-US" sz="1600" b="0" i="0" u="none" strike="noStrike" cap="none" dirty="0">
                  <a:solidFill>
                    <a:schemeClr val="bg1"/>
                  </a:solidFill>
                  <a:latin typeface="Arial"/>
                  <a:ea typeface="Arial"/>
                  <a:cs typeface="Arial"/>
                  <a:sym typeface="Arial"/>
                </a:rPr>
                <a:t>“It’s hard. We are open during the school day, getting kids connected online, coordinating. We are trying to connect with teachers and maintain a sense of normalcy.” (OST Provider)</a:t>
              </a:r>
              <a:endParaRPr sz="1400" b="0" i="0" u="none" strike="noStrike" cap="none" dirty="0">
                <a:solidFill>
                  <a:schemeClr val="bg1"/>
                </a:solidFill>
                <a:latin typeface="Arial"/>
                <a:ea typeface="Arial"/>
                <a:cs typeface="Arial"/>
                <a:sym typeface="Arial"/>
              </a:endParaRPr>
            </a:p>
          </p:txBody>
        </p:sp>
      </p:grpSp>
      <p:sp>
        <p:nvSpPr>
          <p:cNvPr id="20" name="Google Shape;273;p4">
            <a:extLst>
              <a:ext uri="{FF2B5EF4-FFF2-40B4-BE49-F238E27FC236}">
                <a16:creationId xmlns:a16="http://schemas.microsoft.com/office/drawing/2014/main" id="{890D7B73-BFF1-4744-A1DE-278AF67A30EA}"/>
              </a:ext>
            </a:extLst>
          </p:cNvPr>
          <p:cNvSpPr txBox="1"/>
          <p:nvPr/>
        </p:nvSpPr>
        <p:spPr>
          <a:xfrm>
            <a:off x="7081157" y="6456338"/>
            <a:ext cx="4023361" cy="165149"/>
          </a:xfrm>
          <a:prstGeom prst="rect">
            <a:avLst/>
          </a:prstGeom>
          <a:noFill/>
          <a:ln>
            <a:noFill/>
          </a:ln>
        </p:spPr>
        <p:txBody>
          <a:bodyPr spcFirstLastPara="1" wrap="square" lIns="45700" tIns="45700" rIns="45700" bIns="45700" anchor="ctr" anchorCtr="0">
            <a:spAutoFit/>
          </a:bodyPr>
          <a:lstStyle/>
          <a:p>
            <a:pPr marL="0" marR="0" lvl="0" indent="0" algn="r" rtl="0">
              <a:lnSpc>
                <a:spcPct val="100000"/>
              </a:lnSpc>
              <a:spcBef>
                <a:spcPts val="0"/>
              </a:spcBef>
              <a:spcAft>
                <a:spcPts val="0"/>
              </a:spcAft>
              <a:buClr>
                <a:srgbClr val="949494"/>
              </a:buClr>
              <a:buSzPts val="600"/>
              <a:buFont typeface="Arial"/>
              <a:buNone/>
            </a:pPr>
            <a:r>
              <a:rPr lang="en-US" sz="600" b="1" i="0" u="none" strike="noStrike" cap="none">
                <a:solidFill>
                  <a:srgbClr val="949494"/>
                </a:solidFill>
                <a:latin typeface="Arial"/>
                <a:ea typeface="Arial"/>
                <a:cs typeface="Arial"/>
                <a:sym typeface="Arial"/>
              </a:rPr>
              <a:t>LEARNING HEROES</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72851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19BD284B-3470-8C4F-8911-FFAEC90B6581}"/>
              </a:ext>
            </a:extLst>
          </p:cNvPr>
          <p:cNvGraphicFramePr/>
          <p:nvPr/>
        </p:nvGraphicFramePr>
        <p:xfrm>
          <a:off x="2138407" y="2393534"/>
          <a:ext cx="2338269" cy="222402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066187E3-AAA9-1B4D-A1C2-58EE36DBE813}"/>
              </a:ext>
            </a:extLst>
          </p:cNvPr>
          <p:cNvSpPr>
            <a:spLocks noGrp="1"/>
          </p:cNvSpPr>
          <p:nvPr>
            <p:ph type="title"/>
          </p:nvPr>
        </p:nvSpPr>
        <p:spPr/>
        <p:txBody>
          <a:bodyPr/>
          <a:lstStyle/>
          <a:p>
            <a:r>
              <a:rPr lang="en-US" dirty="0"/>
              <a:t>Parents Have High Aspirations &amp; Expectations</a:t>
            </a:r>
          </a:p>
        </p:txBody>
      </p:sp>
      <p:sp>
        <p:nvSpPr>
          <p:cNvPr id="4" name="Footer Placeholder 3">
            <a:extLst>
              <a:ext uri="{FF2B5EF4-FFF2-40B4-BE49-F238E27FC236}">
                <a16:creationId xmlns:a16="http://schemas.microsoft.com/office/drawing/2014/main" id="{3108E1FD-F442-4F41-9984-D5239FFF975B}"/>
              </a:ext>
            </a:extLst>
          </p:cNvPr>
          <p:cNvSpPr>
            <a:spLocks noGrp="1"/>
          </p:cNvSpPr>
          <p:nvPr>
            <p:ph type="ftr" sz="quarter" idx="11"/>
          </p:nvPr>
        </p:nvSpPr>
        <p:spPr>
          <a:xfrm>
            <a:off x="7025333" y="6356350"/>
            <a:ext cx="4114800" cy="365125"/>
          </a:xfrm>
          <a:prstGeom prst="rect">
            <a:avLst/>
          </a:prstGeom>
        </p:spPr>
        <p:txBody>
          <a:bodyPr vert="horz" lIns="91440" tIns="45720" rIns="91440" bIns="45720" rtlCol="0" anchor="ctr"/>
          <a:lstStyle>
            <a:defPPr>
              <a:defRPr lang="en-US"/>
            </a:defPPr>
            <a:lvl1pPr marL="0" algn="r" defTabSz="914400" rtl="0" eaLnBrk="1" latinLnBrk="0" hangingPunct="1">
              <a:defRPr sz="6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LEARNING HEREOS</a:t>
            </a:r>
            <a:endParaRPr lang="en-US" dirty="0"/>
          </a:p>
        </p:txBody>
      </p:sp>
      <p:sp>
        <p:nvSpPr>
          <p:cNvPr id="6" name="Rectangle 5">
            <a:extLst>
              <a:ext uri="{FF2B5EF4-FFF2-40B4-BE49-F238E27FC236}">
                <a16:creationId xmlns:a16="http://schemas.microsoft.com/office/drawing/2014/main" id="{9EA63E10-7503-2047-87EB-06883555295D}"/>
              </a:ext>
            </a:extLst>
          </p:cNvPr>
          <p:cNvSpPr/>
          <p:nvPr/>
        </p:nvSpPr>
        <p:spPr>
          <a:xfrm>
            <a:off x="6690147" y="1374131"/>
            <a:ext cx="5126483" cy="1077218"/>
          </a:xfrm>
          <a:prstGeom prst="rect">
            <a:avLst/>
          </a:prstGeom>
        </p:spPr>
        <p:txBody>
          <a:bodyPr wrap="square">
            <a:spAutoFit/>
          </a:bodyPr>
          <a:lstStyle/>
          <a:p>
            <a:pPr algn="ctr"/>
            <a:r>
              <a:rPr lang="en-US" sz="1600" b="1" dirty="0">
                <a:solidFill>
                  <a:srgbClr val="114470"/>
                </a:solidFill>
              </a:rPr>
              <a:t>How confident are you that your child will be </a:t>
            </a:r>
            <a:r>
              <a:rPr lang="en-US" sz="1600" b="1" i="1" dirty="0">
                <a:solidFill>
                  <a:srgbClr val="114470"/>
                </a:solidFill>
              </a:rPr>
              <a:t>well prepared for entrance into and success in college </a:t>
            </a:r>
            <a:r>
              <a:rPr lang="en-US" sz="1600" b="1" dirty="0">
                <a:solidFill>
                  <a:srgbClr val="114470"/>
                </a:solidFill>
              </a:rPr>
              <a:t>upon graduation from high school?</a:t>
            </a:r>
            <a:endParaRPr lang="en-US" sz="1600" b="0" i="0" u="none" strike="noStrike" cap="none" dirty="0">
              <a:solidFill>
                <a:srgbClr val="000000"/>
              </a:solidFill>
              <a:latin typeface="Arial"/>
              <a:ea typeface="Arial"/>
              <a:cs typeface="Arial"/>
              <a:sym typeface="Arial"/>
            </a:endParaRPr>
          </a:p>
          <a:p>
            <a:pPr algn="ctr"/>
            <a:r>
              <a:rPr lang="en-US" sz="1600" b="1" dirty="0">
                <a:solidFill>
                  <a:srgbClr val="114470"/>
                </a:solidFill>
              </a:rPr>
              <a:t> </a:t>
            </a:r>
          </a:p>
        </p:txBody>
      </p:sp>
      <p:graphicFrame>
        <p:nvGraphicFramePr>
          <p:cNvPr id="7" name="Chart 6">
            <a:extLst>
              <a:ext uri="{FF2B5EF4-FFF2-40B4-BE49-F238E27FC236}">
                <a16:creationId xmlns:a16="http://schemas.microsoft.com/office/drawing/2014/main" id="{8E994176-CAE7-934F-AF79-8D2A685D3A10}"/>
              </a:ext>
            </a:extLst>
          </p:cNvPr>
          <p:cNvGraphicFramePr/>
          <p:nvPr/>
        </p:nvGraphicFramePr>
        <p:xfrm>
          <a:off x="7923702" y="2028413"/>
          <a:ext cx="2338269" cy="2224028"/>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8A51678E-709B-CF48-BF5C-FA38045C78CE}"/>
              </a:ext>
            </a:extLst>
          </p:cNvPr>
          <p:cNvSpPr txBox="1"/>
          <p:nvPr/>
        </p:nvSpPr>
        <p:spPr>
          <a:xfrm>
            <a:off x="8738230" y="2852080"/>
            <a:ext cx="1212191" cy="923330"/>
          </a:xfrm>
          <a:prstGeom prst="rect">
            <a:avLst/>
          </a:prstGeom>
          <a:noFill/>
        </p:spPr>
        <p:txBody>
          <a:bodyPr wrap="none" rtlCol="0">
            <a:spAutoFit/>
          </a:bodyPr>
          <a:lstStyle/>
          <a:p>
            <a:pPr algn="ctr"/>
            <a:r>
              <a:rPr lang="en-US" sz="4000" b="1" dirty="0">
                <a:solidFill>
                  <a:srgbClr val="114470"/>
                </a:solidFill>
              </a:rPr>
              <a:t>73%</a:t>
            </a:r>
            <a:endParaRPr lang="en-US" b="1" dirty="0">
              <a:solidFill>
                <a:srgbClr val="114470"/>
              </a:solidFill>
            </a:endParaRPr>
          </a:p>
          <a:p>
            <a:pPr algn="ctr"/>
            <a:endParaRPr lang="en-US" dirty="0">
              <a:solidFill>
                <a:srgbClr val="114470"/>
              </a:solidFill>
            </a:endParaRPr>
          </a:p>
        </p:txBody>
      </p:sp>
      <p:sp>
        <p:nvSpPr>
          <p:cNvPr id="11" name="TextBox 10">
            <a:extLst>
              <a:ext uri="{FF2B5EF4-FFF2-40B4-BE49-F238E27FC236}">
                <a16:creationId xmlns:a16="http://schemas.microsoft.com/office/drawing/2014/main" id="{39D0C3A6-E08D-AB45-9E5A-52E2BCBAD064}"/>
              </a:ext>
            </a:extLst>
          </p:cNvPr>
          <p:cNvSpPr txBox="1"/>
          <p:nvPr/>
        </p:nvSpPr>
        <p:spPr>
          <a:xfrm>
            <a:off x="1893578" y="4464466"/>
            <a:ext cx="3419639" cy="830997"/>
          </a:xfrm>
          <a:prstGeom prst="rect">
            <a:avLst/>
          </a:prstGeom>
          <a:noFill/>
        </p:spPr>
        <p:txBody>
          <a:bodyPr wrap="square" rtlCol="0">
            <a:spAutoFit/>
          </a:bodyPr>
          <a:lstStyle/>
          <a:p>
            <a:r>
              <a:rPr lang="en-US" sz="1600" b="1" dirty="0">
                <a:solidFill>
                  <a:srgbClr val="114470"/>
                </a:solidFill>
              </a:rPr>
              <a:t>African Americans: 79%</a:t>
            </a:r>
          </a:p>
          <a:p>
            <a:r>
              <a:rPr lang="en-US" sz="1600" b="1" dirty="0">
                <a:solidFill>
                  <a:srgbClr val="114470"/>
                </a:solidFill>
              </a:rPr>
              <a:t>Hispanics: 77%</a:t>
            </a:r>
          </a:p>
          <a:p>
            <a:r>
              <a:rPr lang="en-US" sz="1600" b="1" dirty="0">
                <a:solidFill>
                  <a:srgbClr val="114470"/>
                </a:solidFill>
              </a:rPr>
              <a:t>Whites: 71%</a:t>
            </a:r>
          </a:p>
        </p:txBody>
      </p:sp>
      <p:sp>
        <p:nvSpPr>
          <p:cNvPr id="13" name="Rectangle 12">
            <a:extLst>
              <a:ext uri="{FF2B5EF4-FFF2-40B4-BE49-F238E27FC236}">
                <a16:creationId xmlns:a16="http://schemas.microsoft.com/office/drawing/2014/main" id="{0C1B207E-97BA-4A4A-83D1-E238F2742B47}"/>
              </a:ext>
            </a:extLst>
          </p:cNvPr>
          <p:cNvSpPr/>
          <p:nvPr/>
        </p:nvSpPr>
        <p:spPr>
          <a:xfrm>
            <a:off x="567494" y="1301835"/>
            <a:ext cx="4822785" cy="1077218"/>
          </a:xfrm>
          <a:prstGeom prst="rect">
            <a:avLst/>
          </a:prstGeom>
        </p:spPr>
        <p:txBody>
          <a:bodyPr wrap="square">
            <a:spAutoFit/>
          </a:bodyPr>
          <a:lstStyle/>
          <a:p>
            <a:pPr algn="ctr"/>
            <a:r>
              <a:rPr lang="en-US" sz="1600" b="1" dirty="0">
                <a:solidFill>
                  <a:srgbClr val="114470"/>
                </a:solidFill>
              </a:rPr>
              <a:t>How important is it to you personally that </a:t>
            </a:r>
            <a:r>
              <a:rPr lang="en-US" sz="1600" b="1" i="1" dirty="0">
                <a:solidFill>
                  <a:srgbClr val="114470"/>
                </a:solidFill>
              </a:rPr>
              <a:t>your child goes to college</a:t>
            </a:r>
            <a:r>
              <a:rPr lang="en-US" sz="1600" b="1" dirty="0">
                <a:solidFill>
                  <a:srgbClr val="114470"/>
                </a:solidFill>
              </a:rPr>
              <a:t> and receives a two-year or four-year college degree?</a:t>
            </a:r>
            <a:endParaRPr lang="en-US" sz="1600" dirty="0"/>
          </a:p>
          <a:p>
            <a:pPr algn="ctr"/>
            <a:r>
              <a:rPr lang="en-US" sz="1600" b="1" dirty="0">
                <a:solidFill>
                  <a:srgbClr val="114470"/>
                </a:solidFill>
              </a:rPr>
              <a:t> </a:t>
            </a:r>
          </a:p>
        </p:txBody>
      </p:sp>
      <p:sp>
        <p:nvSpPr>
          <p:cNvPr id="14" name="TextBox 13">
            <a:extLst>
              <a:ext uri="{FF2B5EF4-FFF2-40B4-BE49-F238E27FC236}">
                <a16:creationId xmlns:a16="http://schemas.microsoft.com/office/drawing/2014/main" id="{E119DCC3-AD68-4146-B054-89C5FB6F5B81}"/>
              </a:ext>
            </a:extLst>
          </p:cNvPr>
          <p:cNvSpPr txBox="1"/>
          <p:nvPr/>
        </p:nvSpPr>
        <p:spPr>
          <a:xfrm>
            <a:off x="2576373" y="2999262"/>
            <a:ext cx="1212191" cy="923330"/>
          </a:xfrm>
          <a:prstGeom prst="rect">
            <a:avLst/>
          </a:prstGeom>
          <a:noFill/>
        </p:spPr>
        <p:txBody>
          <a:bodyPr wrap="square" rtlCol="0">
            <a:spAutoFit/>
          </a:bodyPr>
          <a:lstStyle/>
          <a:p>
            <a:pPr algn="ctr"/>
            <a:r>
              <a:rPr lang="en-US" sz="4000" b="1" dirty="0">
                <a:solidFill>
                  <a:srgbClr val="114470"/>
                </a:solidFill>
              </a:rPr>
              <a:t>75%</a:t>
            </a:r>
            <a:endParaRPr lang="en-US" b="1" dirty="0">
              <a:solidFill>
                <a:srgbClr val="114470"/>
              </a:solidFill>
            </a:endParaRPr>
          </a:p>
          <a:p>
            <a:pPr algn="ctr"/>
            <a:endParaRPr lang="en-US" dirty="0">
              <a:solidFill>
                <a:srgbClr val="114470"/>
              </a:solidFill>
            </a:endParaRPr>
          </a:p>
        </p:txBody>
      </p:sp>
      <p:sp>
        <p:nvSpPr>
          <p:cNvPr id="15" name="TextBox 14">
            <a:extLst>
              <a:ext uri="{FF2B5EF4-FFF2-40B4-BE49-F238E27FC236}">
                <a16:creationId xmlns:a16="http://schemas.microsoft.com/office/drawing/2014/main" id="{10355FCF-F581-DB4F-B795-63A0885E67CD}"/>
              </a:ext>
            </a:extLst>
          </p:cNvPr>
          <p:cNvSpPr txBox="1"/>
          <p:nvPr/>
        </p:nvSpPr>
        <p:spPr>
          <a:xfrm>
            <a:off x="7929564" y="4358724"/>
            <a:ext cx="3043645" cy="830997"/>
          </a:xfrm>
          <a:prstGeom prst="rect">
            <a:avLst/>
          </a:prstGeom>
          <a:noFill/>
        </p:spPr>
        <p:txBody>
          <a:bodyPr wrap="square" rtlCol="0">
            <a:spAutoFit/>
          </a:bodyPr>
          <a:lstStyle/>
          <a:p>
            <a:r>
              <a:rPr lang="en-US" sz="1600" b="1" dirty="0">
                <a:solidFill>
                  <a:srgbClr val="114470"/>
                </a:solidFill>
              </a:rPr>
              <a:t>African Americans: 77%</a:t>
            </a:r>
          </a:p>
          <a:p>
            <a:r>
              <a:rPr lang="en-US" sz="1600" b="1" dirty="0">
                <a:solidFill>
                  <a:srgbClr val="114470"/>
                </a:solidFill>
              </a:rPr>
              <a:t>Hispanics: 81%</a:t>
            </a:r>
          </a:p>
          <a:p>
            <a:r>
              <a:rPr lang="en-US" sz="1600" b="1" dirty="0">
                <a:solidFill>
                  <a:srgbClr val="114470"/>
                </a:solidFill>
              </a:rPr>
              <a:t>Whites: 72%</a:t>
            </a:r>
          </a:p>
        </p:txBody>
      </p:sp>
      <p:pic>
        <p:nvPicPr>
          <p:cNvPr id="18" name="Picture 17" descr="A picture containing table, room&#10;&#10;Description automatically generated">
            <a:extLst>
              <a:ext uri="{FF2B5EF4-FFF2-40B4-BE49-F238E27FC236}">
                <a16:creationId xmlns:a16="http://schemas.microsoft.com/office/drawing/2014/main" id="{BB53C678-E57A-4FBB-BAEF-510FBACD1998}"/>
              </a:ext>
            </a:extLst>
          </p:cNvPr>
          <p:cNvPicPr>
            <a:picLocks noChangeAspect="1"/>
          </p:cNvPicPr>
          <p:nvPr/>
        </p:nvPicPr>
        <p:blipFill>
          <a:blip r:embed="rId5"/>
          <a:stretch>
            <a:fillRect/>
          </a:stretch>
        </p:blipFill>
        <p:spPr>
          <a:xfrm>
            <a:off x="4942973" y="3922592"/>
            <a:ext cx="2394079" cy="2361462"/>
          </a:xfrm>
          <a:prstGeom prst="rect">
            <a:avLst/>
          </a:prstGeom>
        </p:spPr>
      </p:pic>
      <p:sp>
        <p:nvSpPr>
          <p:cNvPr id="19" name="Google Shape;454;p14">
            <a:extLst>
              <a:ext uri="{FF2B5EF4-FFF2-40B4-BE49-F238E27FC236}">
                <a16:creationId xmlns:a16="http://schemas.microsoft.com/office/drawing/2014/main" id="{F52A99B3-FE63-4D87-A3DE-8CB4C67D64FC}"/>
              </a:ext>
            </a:extLst>
          </p:cNvPr>
          <p:cNvSpPr txBox="1"/>
          <p:nvPr/>
        </p:nvSpPr>
        <p:spPr>
          <a:xfrm>
            <a:off x="302694" y="6461057"/>
            <a:ext cx="8261071" cy="184626"/>
          </a:xfrm>
          <a:prstGeom prst="rect">
            <a:avLst/>
          </a:prstGeom>
          <a:noFill/>
          <a:ln>
            <a:noFill/>
          </a:ln>
        </p:spPr>
        <p:txBody>
          <a:bodyPr spcFirstLastPara="1" wrap="square" lIns="45700" tIns="45700" rIns="45700" bIns="45700" anchor="ctr" anchorCtr="0">
            <a:spAutoFit/>
          </a:bodyPr>
          <a:lstStyle/>
          <a:p>
            <a:pPr marL="0" marR="0" lvl="0" indent="0" rtl="0">
              <a:lnSpc>
                <a:spcPct val="100000"/>
              </a:lnSpc>
              <a:spcBef>
                <a:spcPts val="0"/>
              </a:spcBef>
              <a:spcAft>
                <a:spcPts val="0"/>
              </a:spcAft>
              <a:buClr>
                <a:srgbClr val="8B8F92"/>
              </a:buClr>
              <a:buSzPts val="600"/>
              <a:buFont typeface="Arial"/>
              <a:buNone/>
            </a:pPr>
            <a:r>
              <a:rPr lang="en-US" sz="600" b="0" i="0" strike="noStrike" dirty="0">
                <a:solidFill>
                  <a:schemeClr val="bg1">
                    <a:lumMod val="50000"/>
                  </a:schemeClr>
                </a:solidFill>
                <a:effectLst/>
                <a:latin typeface="Arial" panose="020B0604020202020204" pitchFamily="34" charset="0"/>
              </a:rPr>
              <a:t>Out-of-School-Time Programs This Summer | Paving the Way for Children to Find Passion, Purpose &amp; Voice: April 2021</a:t>
            </a:r>
            <a:endParaRPr sz="600" b="0" i="0" strike="noStrike" cap="none" dirty="0">
              <a:solidFill>
                <a:schemeClr val="bg1">
                  <a:lumMod val="50000"/>
                </a:schemeClr>
              </a:solidFill>
              <a:latin typeface="Arial"/>
              <a:ea typeface="Arial"/>
              <a:cs typeface="Arial"/>
              <a:sym typeface="Arial"/>
            </a:endParaRPr>
          </a:p>
        </p:txBody>
      </p:sp>
    </p:spTree>
    <p:extLst>
      <p:ext uri="{BB962C8B-B14F-4D97-AF65-F5344CB8AC3E}">
        <p14:creationId xmlns:p14="http://schemas.microsoft.com/office/powerpoint/2010/main" val="63606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
          <p:cNvSpPr txBox="1"/>
          <p:nvPr/>
        </p:nvSpPr>
        <p:spPr>
          <a:xfrm>
            <a:off x="7081157" y="6456338"/>
            <a:ext cx="4023361" cy="165149"/>
          </a:xfrm>
          <a:prstGeom prst="rect">
            <a:avLst/>
          </a:prstGeom>
          <a:noFill/>
          <a:ln>
            <a:noFill/>
          </a:ln>
        </p:spPr>
        <p:txBody>
          <a:bodyPr spcFirstLastPara="1" wrap="square" lIns="45700" tIns="45700" rIns="45700" bIns="45700" anchor="ctr" anchorCtr="0">
            <a:spAutoFit/>
          </a:bodyPr>
          <a:lstStyle/>
          <a:p>
            <a:pPr marL="0" marR="0" lvl="0" indent="0" algn="r" rtl="0">
              <a:lnSpc>
                <a:spcPct val="100000"/>
              </a:lnSpc>
              <a:spcBef>
                <a:spcPts val="0"/>
              </a:spcBef>
              <a:spcAft>
                <a:spcPts val="0"/>
              </a:spcAft>
              <a:buClr>
                <a:srgbClr val="FFFFFF"/>
              </a:buClr>
              <a:buSzPts val="600"/>
              <a:buFont typeface="Arial"/>
              <a:buNone/>
            </a:pPr>
            <a:r>
              <a:rPr lang="en-US" sz="600" b="0" i="0" u="none" strike="noStrike" cap="none">
                <a:solidFill>
                  <a:srgbClr val="FFFFFF"/>
                </a:solidFill>
                <a:latin typeface="Arial"/>
                <a:ea typeface="Arial"/>
                <a:cs typeface="Arial"/>
                <a:sym typeface="Arial"/>
              </a:rPr>
              <a:t>LEARNING HEROES</a:t>
            </a:r>
            <a:endParaRPr sz="1400" b="0" i="0" u="none" strike="noStrike" cap="none">
              <a:solidFill>
                <a:srgbClr val="000000"/>
              </a:solidFill>
              <a:latin typeface="Arial"/>
              <a:ea typeface="Arial"/>
              <a:cs typeface="Arial"/>
              <a:sym typeface="Arial"/>
            </a:endParaRPr>
          </a:p>
        </p:txBody>
      </p:sp>
      <p:grpSp>
        <p:nvGrpSpPr>
          <p:cNvPr id="230" name="Google Shape;230;p2"/>
          <p:cNvGrpSpPr/>
          <p:nvPr/>
        </p:nvGrpSpPr>
        <p:grpSpPr>
          <a:xfrm>
            <a:off x="2827270" y="2186108"/>
            <a:ext cx="6537457" cy="3582670"/>
            <a:chOff x="-1" y="-1"/>
            <a:chExt cx="6537455" cy="3582669"/>
          </a:xfrm>
        </p:grpSpPr>
        <p:sp>
          <p:nvSpPr>
            <p:cNvPr id="231" name="Google Shape;231;p2"/>
            <p:cNvSpPr/>
            <p:nvPr/>
          </p:nvSpPr>
          <p:spPr>
            <a:xfrm rot="10800000">
              <a:off x="139961" y="93669"/>
              <a:ext cx="6397493" cy="3488999"/>
            </a:xfrm>
            <a:custGeom>
              <a:avLst/>
              <a:gdLst/>
              <a:ahLst/>
              <a:cxnLst/>
              <a:rect l="l" t="t" r="r" b="b"/>
              <a:pathLst>
                <a:path w="21600" h="21595" extrusionOk="0">
                  <a:moveTo>
                    <a:pt x="228" y="759"/>
                  </a:moveTo>
                  <a:lnTo>
                    <a:pt x="21362" y="0"/>
                  </a:lnTo>
                  <a:cubicBezTo>
                    <a:pt x="21491" y="-5"/>
                    <a:pt x="21597" y="165"/>
                    <a:pt x="21600" y="379"/>
                  </a:cubicBezTo>
                  <a:cubicBezTo>
                    <a:pt x="21600" y="382"/>
                    <a:pt x="21600" y="384"/>
                    <a:pt x="21600" y="387"/>
                  </a:cubicBezTo>
                  <a:lnTo>
                    <a:pt x="21600" y="21207"/>
                  </a:lnTo>
                  <a:cubicBezTo>
                    <a:pt x="21600" y="21421"/>
                    <a:pt x="21496" y="21595"/>
                    <a:pt x="21367" y="21595"/>
                  </a:cubicBezTo>
                  <a:cubicBezTo>
                    <a:pt x="21366" y="21595"/>
                    <a:pt x="21364" y="21595"/>
                    <a:pt x="21362" y="21595"/>
                  </a:cubicBezTo>
                  <a:lnTo>
                    <a:pt x="228" y="20836"/>
                  </a:lnTo>
                  <a:cubicBezTo>
                    <a:pt x="101" y="20831"/>
                    <a:pt x="0" y="20659"/>
                    <a:pt x="0" y="20448"/>
                  </a:cubicBezTo>
                  <a:lnTo>
                    <a:pt x="0" y="1147"/>
                  </a:lnTo>
                  <a:cubicBezTo>
                    <a:pt x="0" y="936"/>
                    <a:pt x="101" y="763"/>
                    <a:pt x="228" y="759"/>
                  </a:cubicBezTo>
                  <a:close/>
                </a:path>
              </a:pathLst>
            </a:custGeom>
            <a:solidFill>
              <a:srgbClr val="4D4D4D">
                <a:alpha val="4705"/>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3000"/>
                <a:buFont typeface="Gill Sans"/>
                <a:buNone/>
              </a:pPr>
              <a:endParaRPr sz="3000" b="0" i="0" u="none" strike="noStrike" cap="none">
                <a:solidFill>
                  <a:srgbClr val="FFFFFF"/>
                </a:solidFill>
                <a:latin typeface="Gill Sans"/>
                <a:ea typeface="Gill Sans"/>
                <a:cs typeface="Gill Sans"/>
                <a:sym typeface="Gill Sans"/>
              </a:endParaRPr>
            </a:p>
          </p:txBody>
        </p:sp>
        <p:sp>
          <p:nvSpPr>
            <p:cNvPr id="232" name="Google Shape;232;p2"/>
            <p:cNvSpPr/>
            <p:nvPr/>
          </p:nvSpPr>
          <p:spPr>
            <a:xfrm rot="10800000">
              <a:off x="-1" y="-1"/>
              <a:ext cx="6391030" cy="3481879"/>
            </a:xfrm>
            <a:custGeom>
              <a:avLst/>
              <a:gdLst/>
              <a:ahLst/>
              <a:cxnLst/>
              <a:rect l="l" t="t" r="r" b="b"/>
              <a:pathLst>
                <a:path w="21600" h="21595" extrusionOk="0">
                  <a:moveTo>
                    <a:pt x="227" y="759"/>
                  </a:moveTo>
                  <a:lnTo>
                    <a:pt x="21362" y="0"/>
                  </a:lnTo>
                  <a:cubicBezTo>
                    <a:pt x="21491" y="-5"/>
                    <a:pt x="21597" y="165"/>
                    <a:pt x="21600" y="379"/>
                  </a:cubicBezTo>
                  <a:cubicBezTo>
                    <a:pt x="21600" y="382"/>
                    <a:pt x="21600" y="384"/>
                    <a:pt x="21600" y="387"/>
                  </a:cubicBezTo>
                  <a:lnTo>
                    <a:pt x="21600" y="21207"/>
                  </a:lnTo>
                  <a:cubicBezTo>
                    <a:pt x="21600" y="21421"/>
                    <a:pt x="21496" y="21595"/>
                    <a:pt x="21367" y="21595"/>
                  </a:cubicBezTo>
                  <a:cubicBezTo>
                    <a:pt x="21366" y="21595"/>
                    <a:pt x="21364" y="21595"/>
                    <a:pt x="21362" y="21595"/>
                  </a:cubicBezTo>
                  <a:lnTo>
                    <a:pt x="227" y="20836"/>
                  </a:lnTo>
                  <a:cubicBezTo>
                    <a:pt x="101" y="20831"/>
                    <a:pt x="0" y="20659"/>
                    <a:pt x="0" y="20448"/>
                  </a:cubicBezTo>
                  <a:lnTo>
                    <a:pt x="0" y="1147"/>
                  </a:lnTo>
                  <a:cubicBezTo>
                    <a:pt x="0" y="936"/>
                    <a:pt x="101" y="763"/>
                    <a:pt x="227" y="759"/>
                  </a:cubicBezTo>
                  <a:close/>
                </a:path>
              </a:pathLst>
            </a:custGeom>
            <a:solidFill>
              <a:srgbClr val="FFFFFF"/>
            </a:solidFill>
            <a:ln w="9525" cap="flat" cmpd="sng">
              <a:solidFill>
                <a:srgbClr val="E6E6E6"/>
              </a:solidFill>
              <a:prstDash val="solid"/>
              <a:bevel/>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3000"/>
                <a:buFont typeface="Gill Sans"/>
                <a:buNone/>
              </a:pPr>
              <a:endParaRPr sz="3000" b="0" i="0" u="none" strike="noStrike" cap="none">
                <a:solidFill>
                  <a:srgbClr val="FFFFFF"/>
                </a:solidFill>
                <a:latin typeface="Gill Sans"/>
                <a:ea typeface="Gill Sans"/>
                <a:cs typeface="Gill Sans"/>
                <a:sym typeface="Gill Sans"/>
              </a:endParaRPr>
            </a:p>
          </p:txBody>
        </p:sp>
      </p:grpSp>
      <p:sp>
        <p:nvSpPr>
          <p:cNvPr id="233" name="Google Shape;233;p2"/>
          <p:cNvSpPr/>
          <p:nvPr/>
        </p:nvSpPr>
        <p:spPr>
          <a:xfrm>
            <a:off x="2682320" y="1981434"/>
            <a:ext cx="474243" cy="474243"/>
          </a:xfrm>
          <a:prstGeom prst="ellipse">
            <a:avLst/>
          </a:prstGeom>
          <a:solidFill>
            <a:srgbClr val="FF75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3600"/>
              <a:buFont typeface="Rubik"/>
              <a:buNone/>
            </a:pPr>
            <a:endParaRPr sz="3600" b="1" i="0" u="none" strike="noStrike" cap="none">
              <a:solidFill>
                <a:srgbClr val="FFFFFF"/>
              </a:solidFill>
              <a:latin typeface="Rubik"/>
              <a:ea typeface="Rubik"/>
              <a:cs typeface="Rubik"/>
              <a:sym typeface="Rubik"/>
            </a:endParaRPr>
          </a:p>
        </p:txBody>
      </p:sp>
      <p:sp>
        <p:nvSpPr>
          <p:cNvPr id="234" name="Google Shape;234;p2"/>
          <p:cNvSpPr/>
          <p:nvPr/>
        </p:nvSpPr>
        <p:spPr>
          <a:xfrm>
            <a:off x="2768576" y="2051973"/>
            <a:ext cx="299791" cy="299790"/>
          </a:xfrm>
          <a:prstGeom prst="star5">
            <a:avLst>
              <a:gd name="adj" fmla="val 19098"/>
              <a:gd name="hf" fmla="val 105146"/>
              <a:gd name="vf" fmla="val 110557"/>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3200"/>
              <a:buFont typeface="Arial"/>
              <a:buNone/>
            </a:pPr>
            <a:endParaRPr sz="3200" b="0" i="0" u="none" strike="noStrike" cap="none">
              <a:solidFill>
                <a:srgbClr val="FFFFFF"/>
              </a:solidFill>
              <a:latin typeface="Arial"/>
              <a:ea typeface="Arial"/>
              <a:cs typeface="Arial"/>
              <a:sym typeface="Arial"/>
            </a:endParaRPr>
          </a:p>
        </p:txBody>
      </p:sp>
      <p:sp>
        <p:nvSpPr>
          <p:cNvPr id="235" name="Google Shape;235;p2"/>
          <p:cNvSpPr txBox="1"/>
          <p:nvPr/>
        </p:nvSpPr>
        <p:spPr>
          <a:xfrm>
            <a:off x="3754672" y="2892344"/>
            <a:ext cx="4536227" cy="2462172"/>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chemeClr val="accent1"/>
              </a:buClr>
              <a:buSzPts val="2000"/>
              <a:buFont typeface="Arial"/>
              <a:buNone/>
            </a:pPr>
            <a:r>
              <a:rPr lang="en-US" sz="2000" b="1" i="0" u="none" strike="noStrike" cap="none" dirty="0">
                <a:solidFill>
                  <a:schemeClr val="accent1"/>
                </a:solidFill>
                <a:latin typeface="Arial"/>
                <a:ea typeface="Arial"/>
                <a:cs typeface="Arial"/>
                <a:sym typeface="Arial"/>
              </a:rPr>
              <a:t>IN THE CHAT BOX, PLEASE SHARE:</a:t>
            </a:r>
            <a:endParaRPr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114470"/>
              </a:buClr>
              <a:buSzPts val="2000"/>
              <a:buFont typeface="Arial"/>
              <a:buNone/>
            </a:pPr>
            <a:endParaRPr sz="2000" b="1" i="0" u="none" strike="noStrike" cap="none" dirty="0">
              <a:solidFill>
                <a:srgbClr val="114470"/>
              </a:solidFill>
              <a:latin typeface="Arial"/>
              <a:ea typeface="Arial"/>
              <a:cs typeface="Arial"/>
              <a:sym typeface="Arial"/>
            </a:endParaRPr>
          </a:p>
          <a:p>
            <a:pPr marL="0" marR="0" lvl="0" indent="0" algn="l" rtl="0">
              <a:lnSpc>
                <a:spcPct val="100000"/>
              </a:lnSpc>
              <a:spcBef>
                <a:spcPts val="0"/>
              </a:spcBef>
              <a:spcAft>
                <a:spcPts val="0"/>
              </a:spcAft>
              <a:buClr>
                <a:srgbClr val="114470"/>
              </a:buClr>
              <a:buSzPts val="2000"/>
              <a:buFont typeface="Arial"/>
              <a:buNone/>
            </a:pPr>
            <a:r>
              <a:rPr lang="en-US" sz="2000" b="1" i="0" u="none" strike="noStrike" cap="none" dirty="0">
                <a:solidFill>
                  <a:srgbClr val="114470"/>
                </a:solidFill>
                <a:latin typeface="Arial"/>
                <a:ea typeface="Arial"/>
                <a:cs typeface="Arial"/>
                <a:sym typeface="Arial"/>
              </a:rPr>
              <a:t>Your name, district</a:t>
            </a:r>
            <a:r>
              <a:rPr lang="en-US" sz="2000" b="1" dirty="0">
                <a:solidFill>
                  <a:srgbClr val="114470"/>
                </a:solidFill>
              </a:rPr>
              <a:t> you’re from,</a:t>
            </a:r>
            <a:r>
              <a:rPr lang="en-US" sz="2000" b="1" i="0" u="none" strike="noStrike" cap="none" dirty="0">
                <a:solidFill>
                  <a:srgbClr val="114470"/>
                </a:solidFill>
                <a:latin typeface="Arial"/>
                <a:ea typeface="Arial"/>
                <a:cs typeface="Arial"/>
                <a:sym typeface="Arial"/>
              </a:rPr>
              <a:t> </a:t>
            </a:r>
            <a:r>
              <a:rPr lang="en-US" sz="2000" b="1" dirty="0">
                <a:solidFill>
                  <a:srgbClr val="114470"/>
                </a:solidFill>
              </a:rPr>
              <a:t>one word that captures what family engagement meant to you this past year and one thing you’d like to learn today? </a:t>
            </a:r>
            <a:r>
              <a:rPr lang="en-US" sz="2000" b="1" i="0" u="none" strike="noStrike" cap="none" dirty="0">
                <a:solidFill>
                  <a:srgbClr val="11447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114470"/>
              </a:buClr>
              <a:buSzPts val="2000"/>
              <a:buFont typeface="Arial"/>
              <a:buNone/>
            </a:pPr>
            <a:endParaRPr sz="1400" b="0" i="0" u="none" strike="noStrike" cap="none" dirty="0">
              <a:solidFill>
                <a:srgbClr val="000000"/>
              </a:solidFill>
              <a:latin typeface="Arial"/>
              <a:ea typeface="Arial"/>
              <a:cs typeface="Arial"/>
              <a:sym typeface="Arial"/>
            </a:endParaRPr>
          </a:p>
        </p:txBody>
      </p:sp>
      <p:pic>
        <p:nvPicPr>
          <p:cNvPr id="236" name="Google Shape;236;p2" descr="Picture 12"/>
          <p:cNvPicPr preferRelativeResize="0"/>
          <p:nvPr/>
        </p:nvPicPr>
        <p:blipFill rotWithShape="1">
          <a:blip r:embed="rId3">
            <a:alphaModFix/>
          </a:blip>
          <a:srcRect/>
          <a:stretch/>
        </p:blipFill>
        <p:spPr>
          <a:xfrm>
            <a:off x="7907032" y="3749842"/>
            <a:ext cx="2902464" cy="2901121"/>
          </a:xfrm>
          <a:prstGeom prst="rect">
            <a:avLst/>
          </a:prstGeom>
          <a:noFill/>
          <a:ln>
            <a:noFill/>
          </a:ln>
        </p:spPr>
      </p:pic>
      <p:sp>
        <p:nvSpPr>
          <p:cNvPr id="237" name="Google Shape;237;p2"/>
          <p:cNvSpPr txBox="1">
            <a:spLocks noGrp="1"/>
          </p:cNvSpPr>
          <p:nvPr>
            <p:ph type="title"/>
          </p:nvPr>
        </p:nvSpPr>
        <p:spPr>
          <a:xfrm>
            <a:off x="2552" y="-33801"/>
            <a:ext cx="12189448" cy="1235872"/>
          </a:xfrm>
          <a:prstGeom prst="rect">
            <a:avLst/>
          </a:prstGeom>
          <a:noFill/>
          <a:ln>
            <a:noFill/>
          </a:ln>
        </p:spPr>
        <p:txBody>
          <a:bodyPr spcFirstLastPara="1" wrap="square" lIns="45700" tIns="45700" rIns="45700" bIns="45700" anchor="ctr" anchorCtr="0">
            <a:normAutofit/>
          </a:bodyPr>
          <a:lstStyle/>
          <a:p>
            <a:pPr marL="0" lvl="0" indent="0" algn="ctr" rtl="0">
              <a:lnSpc>
                <a:spcPct val="90000"/>
              </a:lnSpc>
              <a:spcBef>
                <a:spcPts val="0"/>
              </a:spcBef>
              <a:spcAft>
                <a:spcPts val="0"/>
              </a:spcAft>
              <a:buClr>
                <a:srgbClr val="FFFFFF"/>
              </a:buClr>
              <a:buSzPts val="3600"/>
              <a:buFont typeface="Arial"/>
              <a:buNone/>
            </a:pPr>
            <a:r>
              <a:rPr lang="en-US" sz="3600" b="1" dirty="0">
                <a:solidFill>
                  <a:srgbClr val="FFFFFF"/>
                </a:solidFill>
              </a:rPr>
              <a:t>Opening Reflection</a:t>
            </a:r>
            <a:endParaRPr dirty="0"/>
          </a:p>
        </p:txBody>
      </p:sp>
      <p:cxnSp>
        <p:nvCxnSpPr>
          <p:cNvPr id="238" name="Google Shape;238;p2"/>
          <p:cNvCxnSpPr/>
          <p:nvPr/>
        </p:nvCxnSpPr>
        <p:spPr>
          <a:xfrm>
            <a:off x="5667269" y="1203116"/>
            <a:ext cx="857463" cy="1"/>
          </a:xfrm>
          <a:prstGeom prst="straightConnector1">
            <a:avLst/>
          </a:prstGeom>
          <a:noFill/>
          <a:ln w="12700" cap="flat" cmpd="sng">
            <a:solidFill>
              <a:srgbClr val="FFFFFF"/>
            </a:solidFill>
            <a:prstDash val="solid"/>
            <a:miter lim="8000"/>
            <a:headEnd type="none" w="sm" len="sm"/>
            <a:tailEnd type="none" w="sm" len="sm"/>
          </a:ln>
        </p:spPr>
      </p:cxnSp>
      <p:pic>
        <p:nvPicPr>
          <p:cNvPr id="239" name="Google Shape;239;p2" descr="Picture 19"/>
          <p:cNvPicPr preferRelativeResize="0"/>
          <p:nvPr/>
        </p:nvPicPr>
        <p:blipFill rotWithShape="1">
          <a:blip r:embed="rId4">
            <a:alphaModFix/>
          </a:blip>
          <a:srcRect/>
          <a:stretch/>
        </p:blipFill>
        <p:spPr>
          <a:xfrm>
            <a:off x="1726700" y="3033738"/>
            <a:ext cx="1307231" cy="2366538"/>
          </a:xfrm>
          <a:prstGeom prst="rect">
            <a:avLst/>
          </a:prstGeom>
          <a:noFill/>
          <a:ln>
            <a:noFill/>
          </a:ln>
        </p:spPr>
      </p:pic>
      <p:sp>
        <p:nvSpPr>
          <p:cNvPr id="240" name="Google Shape;240;p2"/>
          <p:cNvSpPr txBox="1">
            <a:spLocks noGrp="1"/>
          </p:cNvSpPr>
          <p:nvPr>
            <p:ph type="sldNum" idx="12"/>
          </p:nvPr>
        </p:nvSpPr>
        <p:spPr>
          <a:xfrm>
            <a:off x="11207280" y="6456338"/>
            <a:ext cx="146520" cy="165149"/>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FFFFFF"/>
              </a:buClr>
              <a:buSzPts val="600"/>
              <a:buFont typeface="Arial"/>
              <a:buNone/>
            </a:pPr>
            <a:fld id="{00000000-1234-1234-1234-123412341234}" type="slidenum">
              <a:rPr lang="en-US">
                <a:solidFill>
                  <a:srgbClr val="FFFFFF"/>
                </a:solidFill>
              </a:rPr>
              <a:t>2</a:t>
            </a:fld>
            <a:endParaRPr/>
          </a:p>
        </p:txBody>
      </p:sp>
      <p:sp>
        <p:nvSpPr>
          <p:cNvPr id="2" name="Rectangle 1">
            <a:extLst>
              <a:ext uri="{FF2B5EF4-FFF2-40B4-BE49-F238E27FC236}">
                <a16:creationId xmlns:a16="http://schemas.microsoft.com/office/drawing/2014/main" id="{80785C94-C8F2-E44E-8058-BC8D12B568D0}"/>
              </a:ext>
            </a:extLst>
          </p:cNvPr>
          <p:cNvSpPr/>
          <p:nvPr/>
        </p:nvSpPr>
        <p:spPr>
          <a:xfrm>
            <a:off x="5978820" y="3275112"/>
            <a:ext cx="234360" cy="307777"/>
          </a:xfrm>
          <a:prstGeom prst="rect">
            <a:avLst/>
          </a:prstGeom>
        </p:spPr>
        <p:txBody>
          <a:bodyPr wrap="none">
            <a:spAutoFit/>
          </a:bodyPr>
          <a:lstStyle/>
          <a:p>
            <a:r>
              <a:rPr lang="en-US" dirty="0"/>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15"/>
          <p:cNvSpPr txBox="1"/>
          <p:nvPr/>
        </p:nvSpPr>
        <p:spPr>
          <a:xfrm>
            <a:off x="7081157" y="6491204"/>
            <a:ext cx="4023361" cy="184626"/>
          </a:xfrm>
          <a:prstGeom prst="rect">
            <a:avLst/>
          </a:prstGeom>
          <a:noFill/>
          <a:ln>
            <a:noFill/>
          </a:ln>
        </p:spPr>
        <p:txBody>
          <a:bodyPr spcFirstLastPara="1" wrap="square" lIns="45700" tIns="45700" rIns="45700" bIns="45700" anchor="ctr" anchorCtr="0">
            <a:spAutoFit/>
          </a:bodyPr>
          <a:lstStyle/>
          <a:p>
            <a:pPr marL="0" marR="0" lvl="0" indent="0" algn="r" rtl="0">
              <a:lnSpc>
                <a:spcPct val="100000"/>
              </a:lnSpc>
              <a:spcBef>
                <a:spcPts val="0"/>
              </a:spcBef>
              <a:spcAft>
                <a:spcPts val="0"/>
              </a:spcAft>
              <a:buClr>
                <a:srgbClr val="8B8F92"/>
              </a:buClr>
              <a:buSzPts val="600"/>
              <a:buFont typeface="Arial"/>
              <a:buNone/>
            </a:pPr>
            <a:r>
              <a:rPr lang="en-US" sz="600" b="1" i="0" u="none" strike="noStrike" cap="none" dirty="0">
                <a:solidFill>
                  <a:srgbClr val="8B8F92"/>
                </a:solidFill>
                <a:latin typeface="Arial"/>
                <a:ea typeface="Arial"/>
                <a:cs typeface="Arial"/>
                <a:sym typeface="Arial"/>
              </a:rPr>
              <a:t>LEARNING HEROES</a:t>
            </a:r>
            <a:endParaRPr sz="1400" b="0" i="0" u="none" strike="noStrike" cap="none" dirty="0">
              <a:solidFill>
                <a:srgbClr val="000000"/>
              </a:solidFill>
              <a:latin typeface="Arial"/>
              <a:ea typeface="Arial"/>
              <a:cs typeface="Arial"/>
              <a:sym typeface="Arial"/>
            </a:endParaRPr>
          </a:p>
        </p:txBody>
      </p:sp>
      <p:sp>
        <p:nvSpPr>
          <p:cNvPr id="476" name="Google Shape;476;p15"/>
          <p:cNvSpPr txBox="1">
            <a:spLocks noGrp="1"/>
          </p:cNvSpPr>
          <p:nvPr>
            <p:ph type="title"/>
          </p:nvPr>
        </p:nvSpPr>
        <p:spPr>
          <a:xfrm>
            <a:off x="2552" y="-33801"/>
            <a:ext cx="12189448" cy="1235872"/>
          </a:xfrm>
          <a:prstGeom prst="rect">
            <a:avLst/>
          </a:prstGeom>
          <a:noFill/>
          <a:ln>
            <a:noFill/>
          </a:ln>
        </p:spPr>
        <p:txBody>
          <a:bodyPr spcFirstLastPara="1" wrap="square" lIns="45700" tIns="45700" rIns="45700" bIns="45700" anchor="ctr" anchorCtr="0">
            <a:normAutofit/>
          </a:bodyPr>
          <a:lstStyle/>
          <a:p>
            <a:pPr marL="0" lvl="0" indent="0" algn="ctr" rtl="0">
              <a:lnSpc>
                <a:spcPct val="90000"/>
              </a:lnSpc>
              <a:spcBef>
                <a:spcPts val="0"/>
              </a:spcBef>
              <a:spcAft>
                <a:spcPts val="0"/>
              </a:spcAft>
              <a:buClr>
                <a:srgbClr val="FFFFFF"/>
              </a:buClr>
              <a:buSzPts val="3600"/>
              <a:buFont typeface="Arial"/>
              <a:buNone/>
            </a:pPr>
            <a:r>
              <a:rPr lang="en-US" sz="3600" b="1">
                <a:solidFill>
                  <a:srgbClr val="FFFFFF"/>
                </a:solidFill>
              </a:rPr>
              <a:t>Social Connections Top the List of Parent Concerns</a:t>
            </a:r>
            <a:endParaRPr/>
          </a:p>
        </p:txBody>
      </p:sp>
      <p:sp>
        <p:nvSpPr>
          <p:cNvPr id="477" name="Google Shape;477;p15"/>
          <p:cNvSpPr txBox="1">
            <a:spLocks noGrp="1"/>
          </p:cNvSpPr>
          <p:nvPr>
            <p:ph type="sldNum" idx="12"/>
          </p:nvPr>
        </p:nvSpPr>
        <p:spPr>
          <a:xfrm>
            <a:off x="11164902" y="6489791"/>
            <a:ext cx="188898" cy="165149"/>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8B8F92"/>
              </a:buClr>
              <a:buSzPts val="600"/>
              <a:buFont typeface="Arial"/>
              <a:buNone/>
            </a:pPr>
            <a:fld id="{00000000-1234-1234-1234-123412341234}" type="slidenum">
              <a:rPr lang="en-US" sz="600" b="1">
                <a:solidFill>
                  <a:srgbClr val="8B8F92"/>
                </a:solidFill>
              </a:rPr>
              <a:t>20</a:t>
            </a:fld>
            <a:endParaRPr/>
          </a:p>
        </p:txBody>
      </p:sp>
      <p:graphicFrame>
        <p:nvGraphicFramePr>
          <p:cNvPr id="478" name="Google Shape;478;p15"/>
          <p:cNvGraphicFramePr/>
          <p:nvPr>
            <p:extLst>
              <p:ext uri="{D42A27DB-BD31-4B8C-83A1-F6EECF244321}">
                <p14:modId xmlns:p14="http://schemas.microsoft.com/office/powerpoint/2010/main" val="2147015920"/>
              </p:ext>
            </p:extLst>
          </p:nvPr>
        </p:nvGraphicFramePr>
        <p:xfrm>
          <a:off x="1110461" y="2018922"/>
          <a:ext cx="9925238" cy="2030000"/>
        </p:xfrm>
        <a:graphic>
          <a:graphicData uri="http://schemas.openxmlformats.org/drawingml/2006/table">
            <a:tbl>
              <a:tblPr>
                <a:noFill/>
                <a:tableStyleId>{4FD37DCD-1FA7-4126-A179-400F989389DE}</a:tableStyleId>
              </a:tblPr>
              <a:tblGrid>
                <a:gridCol w="4302268">
                  <a:extLst>
                    <a:ext uri="{9D8B030D-6E8A-4147-A177-3AD203B41FA5}">
                      <a16:colId xmlns:a16="http://schemas.microsoft.com/office/drawing/2014/main" val="20000"/>
                    </a:ext>
                  </a:extLst>
                </a:gridCol>
                <a:gridCol w="5622970">
                  <a:extLst>
                    <a:ext uri="{9D8B030D-6E8A-4147-A177-3AD203B41FA5}">
                      <a16:colId xmlns:a16="http://schemas.microsoft.com/office/drawing/2014/main" val="20001"/>
                    </a:ext>
                  </a:extLst>
                </a:gridCol>
              </a:tblGrid>
              <a:tr h="406000">
                <a:tc>
                  <a:txBody>
                    <a:bodyPr/>
                    <a:lstStyle/>
                    <a:p>
                      <a:pPr marL="0" marR="0" lvl="0" indent="0" algn="l" rtl="0">
                        <a:lnSpc>
                          <a:spcPct val="100000"/>
                        </a:lnSpc>
                        <a:spcBef>
                          <a:spcPts val="0"/>
                        </a:spcBef>
                        <a:spcAft>
                          <a:spcPts val="0"/>
                        </a:spcAft>
                        <a:buClr>
                          <a:srgbClr val="000000"/>
                        </a:buClr>
                        <a:buSzPts val="1200"/>
                        <a:buFont typeface="Calibri"/>
                        <a:buNone/>
                      </a:pPr>
                      <a:r>
                        <a:rPr lang="en-US" sz="1200" b="1" u="none" strike="noStrike" cap="none" dirty="0"/>
                        <a:t>Missing out on social connections and friendships</a:t>
                      </a:r>
                      <a:endParaRPr sz="1400" u="none" strike="noStrike" cap="none" dirty="0"/>
                    </a:p>
                  </a:txBody>
                  <a:tcPr marL="6350" marR="6350" marT="6350" marB="6350" anchor="ctr">
                    <a:lnB w="12700" cap="flat" cmpd="sng" algn="ctr">
                      <a:solidFill>
                        <a:srgbClr val="1579BF">
                          <a:alpha val="74902"/>
                        </a:srgbClr>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SzPts val="1600"/>
                        <a:buFont typeface="Calibri"/>
                        <a:buNone/>
                      </a:pPr>
                      <a:endParaRPr sz="1600" u="none" strike="noStrike" cap="none">
                        <a:solidFill>
                          <a:srgbClr val="000000"/>
                        </a:solidFill>
                      </a:endParaRPr>
                    </a:p>
                  </a:txBody>
                  <a:tcPr marL="4775" marR="4775" marT="4775" marB="4775" anchor="ctr">
                    <a:lnB w="12700" cap="flat" cmpd="sng" algn="ctr">
                      <a:solidFill>
                        <a:srgbClr val="1579BF">
                          <a:alpha val="74902"/>
                        </a:srgbClr>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406000">
                <a:tc>
                  <a:txBody>
                    <a:bodyPr/>
                    <a:lstStyle/>
                    <a:p>
                      <a:pPr marL="0" marR="0" lvl="0" indent="0" algn="l" rtl="0">
                        <a:lnSpc>
                          <a:spcPct val="100000"/>
                        </a:lnSpc>
                        <a:spcBef>
                          <a:spcPts val="0"/>
                        </a:spcBef>
                        <a:spcAft>
                          <a:spcPts val="0"/>
                        </a:spcAft>
                        <a:buClr>
                          <a:srgbClr val="000000"/>
                        </a:buClr>
                        <a:buSzPts val="1200"/>
                        <a:buFont typeface="Calibri"/>
                        <a:buNone/>
                      </a:pPr>
                      <a:r>
                        <a:rPr lang="en-US" sz="1200" u="none" strike="noStrike" cap="none" dirty="0"/>
                        <a:t>Having too much screen time</a:t>
                      </a:r>
                      <a:endParaRPr sz="1400" u="none" strike="noStrike" cap="none" dirty="0"/>
                    </a:p>
                  </a:txBody>
                  <a:tcPr marL="6350" marR="6350" marT="6350" marB="6350" anchor="ctr">
                    <a:lnT w="12700" cap="flat" cmpd="sng" algn="ctr">
                      <a:solidFill>
                        <a:srgbClr val="1579BF">
                          <a:alpha val="74902"/>
                        </a:srgbClr>
                      </a:solidFill>
                      <a:prstDash val="solid"/>
                      <a:round/>
                      <a:headEnd type="none" w="med" len="med"/>
                      <a:tailEnd type="none" w="med" len="med"/>
                    </a:lnT>
                    <a:lnB w="12700" cap="flat" cmpd="sng" algn="ctr">
                      <a:solidFill>
                        <a:srgbClr val="1579BF">
                          <a:alpha val="74902"/>
                        </a:srgbClr>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SzPts val="1600"/>
                        <a:buFont typeface="Calibri"/>
                        <a:buNone/>
                      </a:pPr>
                      <a:endParaRPr sz="1600" u="none" strike="noStrike" cap="none">
                        <a:solidFill>
                          <a:srgbClr val="000000"/>
                        </a:solidFill>
                      </a:endParaRPr>
                    </a:p>
                  </a:txBody>
                  <a:tcPr marL="4775" marR="4775" marT="4775" marB="4775" anchor="ctr">
                    <a:lnT w="12700" cap="flat" cmpd="sng" algn="ctr">
                      <a:solidFill>
                        <a:srgbClr val="1579BF">
                          <a:alpha val="74902"/>
                        </a:srgbClr>
                      </a:solidFill>
                      <a:prstDash val="solid"/>
                      <a:round/>
                      <a:headEnd type="none" w="med" len="med"/>
                      <a:tailEnd type="none" w="med" len="med"/>
                    </a:lnT>
                    <a:lnB w="12700" cap="flat" cmpd="sng" algn="ctr">
                      <a:solidFill>
                        <a:srgbClr val="1579BF">
                          <a:alpha val="74902"/>
                        </a:srgbClr>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06000">
                <a:tc>
                  <a:txBody>
                    <a:bodyPr/>
                    <a:lstStyle/>
                    <a:p>
                      <a:pPr marL="0" marR="0" lvl="0" indent="0" algn="l" rtl="0">
                        <a:lnSpc>
                          <a:spcPct val="100000"/>
                        </a:lnSpc>
                        <a:spcBef>
                          <a:spcPts val="0"/>
                        </a:spcBef>
                        <a:spcAft>
                          <a:spcPts val="0"/>
                        </a:spcAft>
                        <a:buClr>
                          <a:srgbClr val="000000"/>
                        </a:buClr>
                        <a:buSzPts val="1200"/>
                        <a:buFont typeface="Calibri"/>
                        <a:buNone/>
                      </a:pPr>
                      <a:r>
                        <a:rPr lang="en-US" sz="1200" u="none" strike="noStrike" cap="none" dirty="0"/>
                        <a:t>Falling behind academically</a:t>
                      </a:r>
                      <a:endParaRPr sz="1400" u="none" strike="noStrike" cap="none" dirty="0"/>
                    </a:p>
                  </a:txBody>
                  <a:tcPr marL="6350" marR="6350" marT="6350" marB="6350" anchor="ctr">
                    <a:lnT w="12700" cap="flat" cmpd="sng" algn="ctr">
                      <a:solidFill>
                        <a:srgbClr val="1579BF">
                          <a:alpha val="74902"/>
                        </a:srgbClr>
                      </a:solidFill>
                      <a:prstDash val="solid"/>
                      <a:round/>
                      <a:headEnd type="none" w="med" len="med"/>
                      <a:tailEnd type="none" w="med" len="med"/>
                    </a:lnT>
                    <a:lnB w="12700" cap="flat" cmpd="sng" algn="ctr">
                      <a:solidFill>
                        <a:srgbClr val="1579BF">
                          <a:alpha val="74902"/>
                        </a:srgbClr>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SzPts val="1600"/>
                        <a:buFont typeface="Calibri"/>
                        <a:buNone/>
                      </a:pPr>
                      <a:endParaRPr sz="1600" u="none" strike="noStrike" cap="none" dirty="0">
                        <a:solidFill>
                          <a:srgbClr val="000000"/>
                        </a:solidFill>
                      </a:endParaRPr>
                    </a:p>
                  </a:txBody>
                  <a:tcPr marL="4775" marR="4775" marT="4775" marB="4775" anchor="ctr">
                    <a:lnT w="12700" cap="flat" cmpd="sng" algn="ctr">
                      <a:solidFill>
                        <a:srgbClr val="1579BF">
                          <a:alpha val="74902"/>
                        </a:srgbClr>
                      </a:solidFill>
                      <a:prstDash val="solid"/>
                      <a:round/>
                      <a:headEnd type="none" w="med" len="med"/>
                      <a:tailEnd type="none" w="med" len="med"/>
                    </a:lnT>
                    <a:lnB w="12700" cap="flat" cmpd="sng" algn="ctr">
                      <a:solidFill>
                        <a:srgbClr val="1579BF">
                          <a:alpha val="74902"/>
                        </a:srgbClr>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406000">
                <a:tc>
                  <a:txBody>
                    <a:bodyPr/>
                    <a:lstStyle/>
                    <a:p>
                      <a:pPr marL="0" marR="0" lvl="0" indent="0" algn="l" rtl="0">
                        <a:lnSpc>
                          <a:spcPct val="100000"/>
                        </a:lnSpc>
                        <a:spcBef>
                          <a:spcPts val="0"/>
                        </a:spcBef>
                        <a:spcAft>
                          <a:spcPts val="0"/>
                        </a:spcAft>
                        <a:buClr>
                          <a:srgbClr val="000000"/>
                        </a:buClr>
                        <a:buSzPts val="1200"/>
                        <a:buFont typeface="Calibri"/>
                        <a:buNone/>
                      </a:pPr>
                      <a:r>
                        <a:rPr lang="en-US" sz="1200" u="none" strike="noStrike" cap="none" dirty="0"/>
                        <a:t>Losing their motivation/interest to learn</a:t>
                      </a:r>
                      <a:endParaRPr sz="1400" u="none" strike="noStrike" cap="none" dirty="0"/>
                    </a:p>
                  </a:txBody>
                  <a:tcPr marL="6350" marR="6350" marT="6350" marB="6350" anchor="ctr">
                    <a:lnT w="12700" cap="flat" cmpd="sng" algn="ctr">
                      <a:solidFill>
                        <a:srgbClr val="1579BF">
                          <a:alpha val="74902"/>
                        </a:srgbClr>
                      </a:solidFill>
                      <a:prstDash val="solid"/>
                      <a:round/>
                      <a:headEnd type="none" w="med" len="med"/>
                      <a:tailEnd type="none" w="med" len="med"/>
                    </a:lnT>
                    <a:lnB w="12700" cap="flat" cmpd="sng" algn="ctr">
                      <a:solidFill>
                        <a:srgbClr val="1579BF">
                          <a:alpha val="74902"/>
                        </a:srgbClr>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SzPts val="1600"/>
                        <a:buFont typeface="Calibri"/>
                        <a:buNone/>
                      </a:pPr>
                      <a:endParaRPr sz="1600" u="none" strike="noStrike" cap="none" dirty="0">
                        <a:solidFill>
                          <a:srgbClr val="000000"/>
                        </a:solidFill>
                      </a:endParaRPr>
                    </a:p>
                  </a:txBody>
                  <a:tcPr marL="4775" marR="4775" marT="4775" marB="4775" anchor="ctr">
                    <a:lnT w="12700" cap="flat" cmpd="sng" algn="ctr">
                      <a:solidFill>
                        <a:srgbClr val="1579BF">
                          <a:alpha val="74902"/>
                        </a:srgbClr>
                      </a:solidFill>
                      <a:prstDash val="solid"/>
                      <a:round/>
                      <a:headEnd type="none" w="med" len="med"/>
                      <a:tailEnd type="none" w="med" len="med"/>
                    </a:lnT>
                    <a:lnB w="12700" cap="flat" cmpd="sng" algn="ctr">
                      <a:solidFill>
                        <a:srgbClr val="1579BF">
                          <a:alpha val="74902"/>
                        </a:srgbClr>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406000">
                <a:tc>
                  <a:txBody>
                    <a:bodyPr/>
                    <a:lstStyle/>
                    <a:p>
                      <a:pPr marL="0" marR="0" lvl="0" indent="0" algn="l" rtl="0">
                        <a:lnSpc>
                          <a:spcPct val="100000"/>
                        </a:lnSpc>
                        <a:spcBef>
                          <a:spcPts val="0"/>
                        </a:spcBef>
                        <a:spcAft>
                          <a:spcPts val="0"/>
                        </a:spcAft>
                        <a:buClr>
                          <a:srgbClr val="000000"/>
                        </a:buClr>
                        <a:buSzPts val="1200"/>
                        <a:buFont typeface="Calibri"/>
                        <a:buNone/>
                      </a:pPr>
                      <a:r>
                        <a:rPr lang="en-US" sz="1200" u="none" strike="noStrike" cap="none" dirty="0"/>
                        <a:t>Their emotional wellbeing</a:t>
                      </a:r>
                      <a:endParaRPr sz="1400" u="none" strike="noStrike" cap="none" dirty="0"/>
                    </a:p>
                  </a:txBody>
                  <a:tcPr marL="6350" marR="6350" marT="6350" marB="6350" anchor="ctr">
                    <a:lnT w="12700" cap="flat" cmpd="sng" algn="ctr">
                      <a:solidFill>
                        <a:srgbClr val="1579BF">
                          <a:alpha val="74902"/>
                        </a:srgb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rgbClr val="000000"/>
                        </a:buClr>
                        <a:buSzPts val="1600"/>
                        <a:buFont typeface="Calibri"/>
                        <a:buNone/>
                      </a:pPr>
                      <a:endParaRPr sz="1600" u="none" strike="noStrike" cap="none" dirty="0">
                        <a:solidFill>
                          <a:srgbClr val="000000"/>
                        </a:solidFill>
                      </a:endParaRPr>
                    </a:p>
                  </a:txBody>
                  <a:tcPr marL="4775" marR="4775" marT="4775" marB="4775" anchor="ctr">
                    <a:lnT w="12700" cap="flat" cmpd="sng" algn="ctr">
                      <a:solidFill>
                        <a:srgbClr val="1579BF">
                          <a:alpha val="74902"/>
                        </a:srgb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491" name="Google Shape;491;p15"/>
          <p:cNvSpPr txBox="1"/>
          <p:nvPr/>
        </p:nvSpPr>
        <p:spPr>
          <a:xfrm>
            <a:off x="9384063" y="2024492"/>
            <a:ext cx="1804590" cy="407492"/>
          </a:xfrm>
          <a:prstGeom prst="rect">
            <a:avLst/>
          </a:prstGeom>
          <a:noFill/>
          <a:ln>
            <a:noFill/>
          </a:ln>
        </p:spPr>
        <p:txBody>
          <a:bodyPr spcFirstLastPara="1" wrap="square" lIns="45700" tIns="45700" rIns="45700" bIns="45700" anchor="t" anchorCtr="0">
            <a:spAutoFit/>
          </a:bodyPr>
          <a:lstStyle/>
          <a:p>
            <a:pPr marL="0" marR="0" lvl="0" indent="0" algn="l" rtl="0">
              <a:lnSpc>
                <a:spcPct val="80000"/>
              </a:lnSpc>
              <a:spcBef>
                <a:spcPts val="0"/>
              </a:spcBef>
              <a:spcAft>
                <a:spcPts val="0"/>
              </a:spcAft>
              <a:buClr>
                <a:srgbClr val="114470"/>
              </a:buClr>
              <a:buSzPts val="1200"/>
              <a:buFont typeface="Arial"/>
              <a:buNone/>
            </a:pPr>
            <a:r>
              <a:rPr lang="en-US" sz="1200" b="0" i="0" u="none" strike="noStrike" cap="none">
                <a:solidFill>
                  <a:srgbClr val="114470"/>
                </a:solidFill>
                <a:latin typeface="Arial"/>
                <a:ea typeface="Arial"/>
                <a:cs typeface="Arial"/>
                <a:sym typeface="Arial"/>
              </a:rPr>
              <a:t>Academics vs. social connections</a:t>
            </a:r>
            <a:endParaRPr sz="1400" b="0" i="0" u="none" strike="noStrike" cap="none">
              <a:solidFill>
                <a:srgbClr val="000000"/>
              </a:solidFill>
              <a:latin typeface="Arial"/>
              <a:ea typeface="Arial"/>
              <a:cs typeface="Arial"/>
              <a:sym typeface="Arial"/>
            </a:endParaRPr>
          </a:p>
        </p:txBody>
      </p:sp>
      <p:sp>
        <p:nvSpPr>
          <p:cNvPr id="492" name="Google Shape;492;p15"/>
          <p:cNvSpPr txBox="1"/>
          <p:nvPr/>
        </p:nvSpPr>
        <p:spPr>
          <a:xfrm>
            <a:off x="8925133" y="2008897"/>
            <a:ext cx="625355" cy="350662"/>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114470"/>
              </a:buClr>
              <a:buSzPts val="1800"/>
              <a:buFont typeface="Arial"/>
              <a:buNone/>
            </a:pPr>
            <a:r>
              <a:rPr lang="en-US" sz="1800" b="1" i="0" u="none" strike="noStrike" cap="none">
                <a:solidFill>
                  <a:srgbClr val="114470"/>
                </a:solidFill>
                <a:latin typeface="Arial"/>
                <a:ea typeface="Arial"/>
                <a:cs typeface="Arial"/>
                <a:sym typeface="Arial"/>
              </a:rPr>
              <a:t>-14</a:t>
            </a:r>
            <a:endParaRPr sz="1400" b="0" i="0" u="none" strike="noStrike" cap="none">
              <a:solidFill>
                <a:srgbClr val="000000"/>
              </a:solidFill>
              <a:latin typeface="Arial"/>
              <a:ea typeface="Arial"/>
              <a:cs typeface="Arial"/>
              <a:sym typeface="Arial"/>
            </a:endParaRPr>
          </a:p>
        </p:txBody>
      </p:sp>
      <p:sp>
        <p:nvSpPr>
          <p:cNvPr id="493" name="Google Shape;493;p15"/>
          <p:cNvSpPr txBox="1"/>
          <p:nvPr/>
        </p:nvSpPr>
        <p:spPr>
          <a:xfrm>
            <a:off x="7102997" y="3224449"/>
            <a:ext cx="1066035" cy="442056"/>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chemeClr val="accent1"/>
              </a:buClr>
              <a:buSzPts val="1200"/>
              <a:buFont typeface="Arial"/>
              <a:buNone/>
            </a:pPr>
            <a:r>
              <a:rPr lang="en-US" sz="1200" b="1" i="0" u="none" strike="noStrike" cap="none">
                <a:solidFill>
                  <a:schemeClr val="accent1"/>
                </a:solidFill>
                <a:latin typeface="Arial"/>
                <a:ea typeface="Arial"/>
                <a:cs typeface="Arial"/>
                <a:sym typeface="Arial"/>
              </a:rPr>
              <a:t>27%</a:t>
            </a:r>
            <a:r>
              <a:rPr lang="en-US" sz="1200" b="0" i="0" u="none" strike="noStrike" cap="none">
                <a:solidFill>
                  <a:srgbClr val="2B3C46"/>
                </a:solidFill>
                <a:latin typeface="Arial"/>
                <a:ea typeface="Arial"/>
                <a:cs typeface="Arial"/>
                <a:sym typeface="Arial"/>
              </a:rPr>
              <a:t> </a:t>
            </a:r>
            <a:r>
              <a:rPr lang="en-US" sz="1200" b="0" i="0" u="none" strike="noStrike" cap="none">
                <a:solidFill>
                  <a:srgbClr val="114470"/>
                </a:solidFill>
                <a:latin typeface="Arial"/>
                <a:ea typeface="Arial"/>
                <a:cs typeface="Arial"/>
                <a:sym typeface="Arial"/>
              </a:rPr>
              <a:t>among Black Parents</a:t>
            </a:r>
            <a:endParaRPr sz="1400" b="0" i="0" u="none" strike="noStrike" cap="none">
              <a:solidFill>
                <a:srgbClr val="000000"/>
              </a:solidFill>
              <a:latin typeface="Arial"/>
              <a:ea typeface="Arial"/>
              <a:cs typeface="Arial"/>
              <a:sym typeface="Arial"/>
            </a:endParaRPr>
          </a:p>
        </p:txBody>
      </p:sp>
      <p:grpSp>
        <p:nvGrpSpPr>
          <p:cNvPr id="497" name="Google Shape;497;p15"/>
          <p:cNvGrpSpPr/>
          <p:nvPr/>
        </p:nvGrpSpPr>
        <p:grpSpPr>
          <a:xfrm>
            <a:off x="2370817" y="4516827"/>
            <a:ext cx="3439022" cy="1583415"/>
            <a:chOff x="235412" y="0"/>
            <a:chExt cx="3439020" cy="1583412"/>
          </a:xfrm>
        </p:grpSpPr>
        <p:sp>
          <p:nvSpPr>
            <p:cNvPr id="498" name="Google Shape;498;p15"/>
            <p:cNvSpPr/>
            <p:nvPr/>
          </p:nvSpPr>
          <p:spPr>
            <a:xfrm>
              <a:off x="258174" y="0"/>
              <a:ext cx="3416258" cy="1583412"/>
            </a:xfrm>
            <a:prstGeom prst="roundRect">
              <a:avLst>
                <a:gd name="adj" fmla="val 16667"/>
              </a:avLst>
            </a:prstGeom>
            <a:solidFill>
              <a:srgbClr val="FFFFFF"/>
            </a:solidFill>
            <a:ln w="19050" cap="flat" cmpd="sng">
              <a:solidFill>
                <a:schemeClr val="accent1"/>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2B3C46"/>
                </a:buClr>
                <a:buSzPts val="1800"/>
                <a:buFont typeface="Arial"/>
                <a:buNone/>
              </a:pPr>
              <a:endParaRPr sz="1800" b="0" i="0" u="none" strike="noStrike" cap="none" dirty="0">
                <a:solidFill>
                  <a:srgbClr val="2B3C46"/>
                </a:solidFill>
                <a:latin typeface="Arial"/>
                <a:ea typeface="Arial"/>
                <a:cs typeface="Arial"/>
                <a:sym typeface="Arial"/>
              </a:endParaRPr>
            </a:p>
          </p:txBody>
        </p:sp>
        <p:sp>
          <p:nvSpPr>
            <p:cNvPr id="499" name="Google Shape;499;p15"/>
            <p:cNvSpPr txBox="1"/>
            <p:nvPr/>
          </p:nvSpPr>
          <p:spPr>
            <a:xfrm>
              <a:off x="235412" y="106274"/>
              <a:ext cx="3409351" cy="1370864"/>
            </a:xfrm>
            <a:prstGeom prst="rect">
              <a:avLst/>
            </a:prstGeom>
            <a:noFill/>
            <a:ln>
              <a:noFill/>
            </a:ln>
          </p:spPr>
          <p:txBody>
            <a:bodyPr spcFirstLastPara="1" wrap="square" lIns="91425" tIns="91425" rIns="91425" bIns="91425" anchor="ctr" anchorCtr="0">
              <a:spAutoFit/>
            </a:bodyPr>
            <a:lstStyle/>
            <a:p>
              <a:pPr marL="0" marR="0" lvl="0" indent="0" algn="ctr" rtl="0">
                <a:lnSpc>
                  <a:spcPct val="100000"/>
                </a:lnSpc>
                <a:spcBef>
                  <a:spcPts val="0"/>
                </a:spcBef>
                <a:spcAft>
                  <a:spcPts val="0"/>
                </a:spcAft>
                <a:buClr>
                  <a:srgbClr val="114470"/>
                </a:buClr>
                <a:buSzPts val="1400"/>
                <a:buFont typeface="Arial"/>
                <a:buNone/>
              </a:pPr>
              <a:r>
                <a:rPr lang="en-US" sz="1400" b="1" i="0" u="none" strike="noStrike" cap="none" dirty="0">
                  <a:solidFill>
                    <a:srgbClr val="114470"/>
                  </a:solidFill>
                  <a:latin typeface="Arial"/>
                  <a:ea typeface="Arial"/>
                  <a:cs typeface="Arial"/>
                  <a:sym typeface="Arial"/>
                </a:rPr>
                <a:t>Teachers: Top 3</a:t>
              </a:r>
              <a:endParaRPr sz="1400" b="0" i="0" u="none" strike="noStrike" cap="none" dirty="0">
                <a:solidFill>
                  <a:srgbClr val="000000"/>
                </a:solidFill>
                <a:latin typeface="Arial"/>
                <a:ea typeface="Arial"/>
                <a:cs typeface="Arial"/>
                <a:sym typeface="Arial"/>
              </a:endParaRPr>
            </a:p>
            <a:p>
              <a:pPr marL="0" marR="0" lvl="0" indent="239713" algn="l" rtl="0">
                <a:lnSpc>
                  <a:spcPct val="100000"/>
                </a:lnSpc>
                <a:spcBef>
                  <a:spcPts val="1000"/>
                </a:spcBef>
                <a:spcAft>
                  <a:spcPts val="0"/>
                </a:spcAft>
                <a:buClr>
                  <a:srgbClr val="114470"/>
                </a:buClr>
                <a:buSzPts val="1400"/>
                <a:buFont typeface="Arial"/>
                <a:buNone/>
              </a:pPr>
              <a:r>
                <a:rPr lang="en-US" sz="1400" b="1" i="1" u="none" strike="noStrike" cap="none" dirty="0">
                  <a:solidFill>
                    <a:srgbClr val="114470"/>
                  </a:solidFill>
                  <a:latin typeface="Arial"/>
                  <a:ea typeface="Arial"/>
                  <a:cs typeface="Arial"/>
                  <a:sym typeface="Arial"/>
                </a:rPr>
                <a:t>#1 </a:t>
              </a:r>
              <a:r>
                <a:rPr lang="en-US" sz="1400" b="0" i="0" u="none" strike="noStrike" cap="none" dirty="0">
                  <a:solidFill>
                    <a:srgbClr val="114470"/>
                  </a:solidFill>
                  <a:latin typeface="Arial"/>
                  <a:ea typeface="Arial"/>
                  <a:cs typeface="Arial"/>
                  <a:sym typeface="Arial"/>
                </a:rPr>
                <a:t>Falling behind academically: </a:t>
              </a:r>
              <a:r>
                <a:rPr lang="en-US" sz="1400" b="1" i="0" u="none" strike="noStrike" cap="none" dirty="0">
                  <a:solidFill>
                    <a:schemeClr val="accent1"/>
                  </a:solidFill>
                  <a:latin typeface="Arial"/>
                  <a:ea typeface="Arial"/>
                  <a:cs typeface="Arial"/>
                  <a:sym typeface="Arial"/>
                </a:rPr>
                <a:t>39%</a:t>
              </a:r>
              <a:endParaRPr sz="1800" b="0" i="0" u="none" strike="noStrike" cap="none" dirty="0">
                <a:solidFill>
                  <a:schemeClr val="accent1"/>
                </a:solidFill>
                <a:latin typeface="Arial"/>
                <a:ea typeface="Arial"/>
                <a:cs typeface="Arial"/>
                <a:sym typeface="Arial"/>
              </a:endParaRPr>
            </a:p>
            <a:p>
              <a:pPr marL="0" marR="0" lvl="0" indent="239713" algn="l" rtl="0">
                <a:lnSpc>
                  <a:spcPct val="100000"/>
                </a:lnSpc>
                <a:spcBef>
                  <a:spcPts val="1000"/>
                </a:spcBef>
                <a:spcAft>
                  <a:spcPts val="0"/>
                </a:spcAft>
                <a:buClr>
                  <a:srgbClr val="114470"/>
                </a:buClr>
                <a:buSzPts val="1400"/>
                <a:buFont typeface="Arial"/>
                <a:buNone/>
              </a:pPr>
              <a:r>
                <a:rPr lang="en-US" sz="1400" b="0" i="0" u="none" strike="noStrike" cap="none" dirty="0">
                  <a:solidFill>
                    <a:srgbClr val="114470"/>
                  </a:solidFill>
                  <a:latin typeface="Arial"/>
                  <a:ea typeface="Arial"/>
                  <a:cs typeface="Arial"/>
                  <a:sym typeface="Arial"/>
                </a:rPr>
                <a:t>Missing social connections: </a:t>
              </a:r>
              <a:r>
                <a:rPr lang="en-US" sz="1400" b="1" i="0" u="none" strike="noStrike" cap="none" dirty="0">
                  <a:solidFill>
                    <a:schemeClr val="accent1"/>
                  </a:solidFill>
                  <a:latin typeface="Arial"/>
                  <a:ea typeface="Arial"/>
                  <a:cs typeface="Arial"/>
                  <a:sym typeface="Arial"/>
                </a:rPr>
                <a:t>30%</a:t>
              </a:r>
              <a:endParaRPr sz="1800" b="1" i="0" u="none" strike="noStrike" cap="none" dirty="0">
                <a:solidFill>
                  <a:schemeClr val="accent1"/>
                </a:solidFill>
                <a:latin typeface="Arial"/>
                <a:ea typeface="Arial"/>
                <a:cs typeface="Arial"/>
                <a:sym typeface="Arial"/>
              </a:endParaRPr>
            </a:p>
            <a:p>
              <a:pPr marL="0" marR="0" lvl="0" indent="239713" algn="l" rtl="0">
                <a:lnSpc>
                  <a:spcPct val="100000"/>
                </a:lnSpc>
                <a:spcBef>
                  <a:spcPts val="1000"/>
                </a:spcBef>
                <a:spcAft>
                  <a:spcPts val="0"/>
                </a:spcAft>
                <a:buClr>
                  <a:srgbClr val="114470"/>
                </a:buClr>
                <a:buSzPts val="1400"/>
                <a:buFont typeface="Arial"/>
                <a:buNone/>
              </a:pPr>
              <a:r>
                <a:rPr lang="en-US" sz="1400" b="0" i="0" u="none" strike="noStrike" cap="none" dirty="0">
                  <a:solidFill>
                    <a:srgbClr val="114470"/>
                  </a:solidFill>
                  <a:latin typeface="Arial"/>
                  <a:ea typeface="Arial"/>
                  <a:cs typeface="Arial"/>
                  <a:sym typeface="Arial"/>
                </a:rPr>
                <a:t>Emotional wellbeing: </a:t>
              </a:r>
              <a:r>
                <a:rPr lang="en-US" sz="1400" b="1" i="0" u="none" strike="noStrike" cap="none" dirty="0">
                  <a:solidFill>
                    <a:schemeClr val="accent1"/>
                  </a:solidFill>
                  <a:latin typeface="Arial"/>
                  <a:ea typeface="Arial"/>
                  <a:cs typeface="Arial"/>
                  <a:sym typeface="Arial"/>
                </a:rPr>
                <a:t>26%</a:t>
              </a:r>
              <a:endParaRPr sz="1400" b="0" i="0" u="none" strike="noStrike" cap="none" dirty="0">
                <a:solidFill>
                  <a:srgbClr val="000000"/>
                </a:solidFill>
                <a:latin typeface="Arial"/>
                <a:ea typeface="Arial"/>
                <a:cs typeface="Arial"/>
                <a:sym typeface="Arial"/>
              </a:endParaRPr>
            </a:p>
          </p:txBody>
        </p:sp>
      </p:grpSp>
      <p:grpSp>
        <p:nvGrpSpPr>
          <p:cNvPr id="504" name="Google Shape;504;p15"/>
          <p:cNvGrpSpPr/>
          <p:nvPr/>
        </p:nvGrpSpPr>
        <p:grpSpPr>
          <a:xfrm>
            <a:off x="6952880" y="4516827"/>
            <a:ext cx="3409350" cy="1583415"/>
            <a:chOff x="178260" y="0"/>
            <a:chExt cx="3409347" cy="1583412"/>
          </a:xfrm>
        </p:grpSpPr>
        <p:sp>
          <p:nvSpPr>
            <p:cNvPr id="505" name="Google Shape;505;p15"/>
            <p:cNvSpPr/>
            <p:nvPr/>
          </p:nvSpPr>
          <p:spPr>
            <a:xfrm>
              <a:off x="178260" y="0"/>
              <a:ext cx="3409346" cy="1583412"/>
            </a:xfrm>
            <a:prstGeom prst="roundRect">
              <a:avLst>
                <a:gd name="adj" fmla="val 16667"/>
              </a:avLst>
            </a:prstGeom>
            <a:solidFill>
              <a:srgbClr val="FFFFFF"/>
            </a:solidFill>
            <a:ln w="19050" cap="flat" cmpd="sng">
              <a:solidFill>
                <a:schemeClr val="accent1"/>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2B3C46"/>
                </a:buClr>
                <a:buSzPts val="1800"/>
                <a:buFont typeface="Arial"/>
                <a:buNone/>
              </a:pPr>
              <a:endParaRPr sz="1800" b="0" i="0" u="none" strike="noStrike" cap="none">
                <a:solidFill>
                  <a:srgbClr val="2B3C46"/>
                </a:solidFill>
                <a:latin typeface="Arial"/>
                <a:ea typeface="Arial"/>
                <a:cs typeface="Arial"/>
                <a:sym typeface="Arial"/>
              </a:endParaRPr>
            </a:p>
          </p:txBody>
        </p:sp>
        <p:sp>
          <p:nvSpPr>
            <p:cNvPr id="506" name="Google Shape;506;p15"/>
            <p:cNvSpPr txBox="1"/>
            <p:nvPr/>
          </p:nvSpPr>
          <p:spPr>
            <a:xfrm>
              <a:off x="178261" y="106274"/>
              <a:ext cx="3409346" cy="1370864"/>
            </a:xfrm>
            <a:prstGeom prst="rect">
              <a:avLst/>
            </a:prstGeom>
            <a:noFill/>
            <a:ln>
              <a:noFill/>
            </a:ln>
          </p:spPr>
          <p:txBody>
            <a:bodyPr spcFirstLastPara="1" wrap="square" lIns="91425" tIns="91425" rIns="91425" bIns="91425" anchor="ctr" anchorCtr="0">
              <a:spAutoFit/>
            </a:bodyPr>
            <a:lstStyle/>
            <a:p>
              <a:pPr marL="0" marR="0" lvl="0" indent="0" algn="ctr" rtl="0">
                <a:lnSpc>
                  <a:spcPct val="100000"/>
                </a:lnSpc>
                <a:spcBef>
                  <a:spcPts val="0"/>
                </a:spcBef>
                <a:spcAft>
                  <a:spcPts val="0"/>
                </a:spcAft>
                <a:buClr>
                  <a:srgbClr val="114470"/>
                </a:buClr>
                <a:buSzPts val="1400"/>
                <a:buFont typeface="Arial"/>
                <a:buNone/>
              </a:pPr>
              <a:r>
                <a:rPr lang="en-US" sz="1400" b="1" i="0" u="none" strike="noStrike" cap="none">
                  <a:solidFill>
                    <a:srgbClr val="114470"/>
                  </a:solidFill>
                  <a:latin typeface="Arial"/>
                  <a:ea typeface="Arial"/>
                  <a:cs typeface="Arial"/>
                  <a:sym typeface="Arial"/>
                </a:rPr>
                <a:t>OST Providers : Top 3</a:t>
              </a:r>
              <a:endParaRPr sz="1400" b="0" i="0" u="none" strike="noStrike" cap="none">
                <a:solidFill>
                  <a:srgbClr val="000000"/>
                </a:solidFill>
                <a:latin typeface="Arial"/>
                <a:ea typeface="Arial"/>
                <a:cs typeface="Arial"/>
                <a:sym typeface="Arial"/>
              </a:endParaRPr>
            </a:p>
            <a:p>
              <a:pPr marL="0" marR="0" lvl="0" indent="239713" algn="l" rtl="0">
                <a:lnSpc>
                  <a:spcPct val="100000"/>
                </a:lnSpc>
                <a:spcBef>
                  <a:spcPts val="1000"/>
                </a:spcBef>
                <a:spcAft>
                  <a:spcPts val="0"/>
                </a:spcAft>
                <a:buClr>
                  <a:srgbClr val="114470"/>
                </a:buClr>
                <a:buSzPts val="1400"/>
                <a:buFont typeface="Arial"/>
                <a:buNone/>
              </a:pPr>
              <a:r>
                <a:rPr lang="en-US" sz="1400" b="1" i="1" u="none" strike="noStrike" cap="none">
                  <a:solidFill>
                    <a:srgbClr val="114470"/>
                  </a:solidFill>
                  <a:latin typeface="Arial"/>
                  <a:ea typeface="Arial"/>
                  <a:cs typeface="Arial"/>
                  <a:sym typeface="Arial"/>
                </a:rPr>
                <a:t>#1 </a:t>
              </a:r>
              <a:r>
                <a:rPr lang="en-US" sz="1400" b="0" i="0" u="none" strike="noStrike" cap="none">
                  <a:solidFill>
                    <a:srgbClr val="114470"/>
                  </a:solidFill>
                  <a:latin typeface="Arial"/>
                  <a:ea typeface="Arial"/>
                  <a:cs typeface="Arial"/>
                  <a:sym typeface="Arial"/>
                </a:rPr>
                <a:t>Emotional wellbeing: </a:t>
              </a:r>
              <a:r>
                <a:rPr lang="en-US" sz="1400" b="1" i="0" u="none" strike="noStrike" cap="none">
                  <a:solidFill>
                    <a:schemeClr val="accent1"/>
                  </a:solidFill>
                  <a:latin typeface="Arial"/>
                  <a:ea typeface="Arial"/>
                  <a:cs typeface="Arial"/>
                  <a:sym typeface="Arial"/>
                </a:rPr>
                <a:t>26%</a:t>
              </a:r>
              <a:endParaRPr sz="1800" b="0" i="0" u="none" strike="noStrike" cap="none">
                <a:solidFill>
                  <a:schemeClr val="accent1"/>
                </a:solidFill>
                <a:latin typeface="Arial"/>
                <a:ea typeface="Arial"/>
                <a:cs typeface="Arial"/>
                <a:sym typeface="Arial"/>
              </a:endParaRPr>
            </a:p>
            <a:p>
              <a:pPr marL="0" marR="0" lvl="0" indent="239713" algn="l" rtl="0">
                <a:lnSpc>
                  <a:spcPct val="100000"/>
                </a:lnSpc>
                <a:spcBef>
                  <a:spcPts val="1000"/>
                </a:spcBef>
                <a:spcAft>
                  <a:spcPts val="0"/>
                </a:spcAft>
                <a:buClr>
                  <a:srgbClr val="114470"/>
                </a:buClr>
                <a:buSzPts val="1400"/>
                <a:buFont typeface="Arial"/>
                <a:buNone/>
              </a:pPr>
              <a:r>
                <a:rPr lang="en-US" sz="1400" b="0" i="0" u="none" strike="noStrike" cap="none">
                  <a:solidFill>
                    <a:srgbClr val="114470"/>
                  </a:solidFill>
                  <a:latin typeface="Arial"/>
                  <a:ea typeface="Arial"/>
                  <a:cs typeface="Arial"/>
                  <a:sym typeface="Arial"/>
                </a:rPr>
                <a:t>Falling behind academically: </a:t>
              </a:r>
              <a:r>
                <a:rPr lang="en-US" sz="1400" b="1" i="0" u="none" strike="noStrike" cap="none">
                  <a:solidFill>
                    <a:schemeClr val="accent1"/>
                  </a:solidFill>
                  <a:latin typeface="Arial"/>
                  <a:ea typeface="Arial"/>
                  <a:cs typeface="Arial"/>
                  <a:sym typeface="Arial"/>
                </a:rPr>
                <a:t>22%</a:t>
              </a:r>
              <a:endParaRPr sz="1800" b="1" i="0" u="none" strike="noStrike" cap="none">
                <a:solidFill>
                  <a:schemeClr val="accent1"/>
                </a:solidFill>
                <a:latin typeface="Arial"/>
                <a:ea typeface="Arial"/>
                <a:cs typeface="Arial"/>
                <a:sym typeface="Arial"/>
              </a:endParaRPr>
            </a:p>
            <a:p>
              <a:pPr marL="0" marR="0" lvl="0" indent="239713" algn="l" rtl="0">
                <a:lnSpc>
                  <a:spcPct val="100000"/>
                </a:lnSpc>
                <a:spcBef>
                  <a:spcPts val="1000"/>
                </a:spcBef>
                <a:spcAft>
                  <a:spcPts val="0"/>
                </a:spcAft>
                <a:buClr>
                  <a:srgbClr val="114470"/>
                </a:buClr>
                <a:buSzPts val="1400"/>
                <a:buFont typeface="Arial"/>
                <a:buNone/>
              </a:pPr>
              <a:r>
                <a:rPr lang="en-US" sz="1400" b="0" i="0" u="none" strike="noStrike" cap="none">
                  <a:solidFill>
                    <a:srgbClr val="114470"/>
                  </a:solidFill>
                  <a:latin typeface="Arial"/>
                  <a:ea typeface="Arial"/>
                  <a:cs typeface="Arial"/>
                  <a:sym typeface="Arial"/>
                </a:rPr>
                <a:t>Access to basic necessities: </a:t>
              </a:r>
              <a:r>
                <a:rPr lang="en-US" sz="1400" b="1" i="0" u="none" strike="noStrike" cap="none">
                  <a:solidFill>
                    <a:schemeClr val="accent1"/>
                  </a:solidFill>
                  <a:latin typeface="Arial"/>
                  <a:ea typeface="Arial"/>
                  <a:cs typeface="Arial"/>
                  <a:sym typeface="Arial"/>
                </a:rPr>
                <a:t>20%</a:t>
              </a:r>
              <a:endParaRPr sz="1400" b="0" i="0" u="none" strike="noStrike" cap="none">
                <a:solidFill>
                  <a:srgbClr val="000000"/>
                </a:solidFill>
                <a:latin typeface="Arial"/>
                <a:ea typeface="Arial"/>
                <a:cs typeface="Arial"/>
                <a:sym typeface="Arial"/>
              </a:endParaRPr>
            </a:p>
          </p:txBody>
        </p:sp>
      </p:grpSp>
      <p:sp>
        <p:nvSpPr>
          <p:cNvPr id="509" name="Google Shape;509;p15"/>
          <p:cNvSpPr txBox="1"/>
          <p:nvPr/>
        </p:nvSpPr>
        <p:spPr>
          <a:xfrm>
            <a:off x="3378090" y="1433548"/>
            <a:ext cx="6006540" cy="350662"/>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114470"/>
              </a:buClr>
              <a:buSzPts val="1800"/>
              <a:buFont typeface="Arial"/>
              <a:buNone/>
            </a:pPr>
            <a:r>
              <a:rPr lang="en-US" sz="1800" b="1" i="0" u="none" strike="noStrike" cap="none" dirty="0">
                <a:solidFill>
                  <a:srgbClr val="114470"/>
                </a:solidFill>
                <a:latin typeface="Arial"/>
                <a:ea typeface="Arial"/>
                <a:cs typeface="Arial"/>
                <a:sym typeface="Arial"/>
              </a:rPr>
              <a:t>What are you MOST worried about right now? </a:t>
            </a:r>
            <a:endParaRPr sz="1400" b="0" i="0" u="none" strike="noStrike" cap="none" dirty="0">
              <a:solidFill>
                <a:srgbClr val="000000"/>
              </a:solidFill>
              <a:latin typeface="Arial"/>
              <a:ea typeface="Arial"/>
              <a:cs typeface="Arial"/>
              <a:sym typeface="Arial"/>
            </a:endParaRPr>
          </a:p>
        </p:txBody>
      </p:sp>
      <p:pic>
        <p:nvPicPr>
          <p:cNvPr id="510" name="Google Shape;510;p15"/>
          <p:cNvPicPr preferRelativeResize="0"/>
          <p:nvPr/>
        </p:nvPicPr>
        <p:blipFill rotWithShape="1">
          <a:blip r:embed="rId3">
            <a:alphaModFix/>
          </a:blip>
          <a:srcRect b="57860"/>
          <a:stretch/>
        </p:blipFill>
        <p:spPr>
          <a:xfrm>
            <a:off x="4747786" y="1856507"/>
            <a:ext cx="5202751" cy="2192415"/>
          </a:xfrm>
          <a:prstGeom prst="rect">
            <a:avLst/>
          </a:prstGeom>
          <a:noFill/>
          <a:ln>
            <a:noFill/>
          </a:ln>
        </p:spPr>
      </p:pic>
      <p:sp>
        <p:nvSpPr>
          <p:cNvPr id="38" name="Google Shape;454;p14">
            <a:extLst>
              <a:ext uri="{FF2B5EF4-FFF2-40B4-BE49-F238E27FC236}">
                <a16:creationId xmlns:a16="http://schemas.microsoft.com/office/drawing/2014/main" id="{DB2F6B79-524B-48A7-9A45-43108E623F4F}"/>
              </a:ext>
            </a:extLst>
          </p:cNvPr>
          <p:cNvSpPr txBox="1"/>
          <p:nvPr/>
        </p:nvSpPr>
        <p:spPr>
          <a:xfrm>
            <a:off x="838199" y="6568147"/>
            <a:ext cx="8261071" cy="184626"/>
          </a:xfrm>
          <a:prstGeom prst="rect">
            <a:avLst/>
          </a:prstGeom>
          <a:noFill/>
          <a:ln>
            <a:noFill/>
          </a:ln>
        </p:spPr>
        <p:txBody>
          <a:bodyPr spcFirstLastPara="1" wrap="square" lIns="45700" tIns="45700" rIns="45700" bIns="45700" anchor="ctr" anchorCtr="0">
            <a:spAutoFit/>
          </a:bodyPr>
          <a:lstStyle/>
          <a:p>
            <a:pPr marL="0" marR="0" lvl="0" indent="0" rtl="0">
              <a:lnSpc>
                <a:spcPct val="100000"/>
              </a:lnSpc>
              <a:spcBef>
                <a:spcPts val="0"/>
              </a:spcBef>
              <a:spcAft>
                <a:spcPts val="0"/>
              </a:spcAft>
              <a:buClr>
                <a:srgbClr val="8B8F92"/>
              </a:buClr>
              <a:buSzPts val="600"/>
              <a:buFont typeface="Arial"/>
              <a:buNone/>
            </a:pPr>
            <a:r>
              <a:rPr lang="en-US" sz="600" b="0" i="0" strike="noStrike" dirty="0">
                <a:solidFill>
                  <a:schemeClr val="bg1">
                    <a:lumMod val="50000"/>
                  </a:schemeClr>
                </a:solidFill>
                <a:effectLst/>
                <a:latin typeface="Arial" panose="020B0604020202020204" pitchFamily="34" charset="0"/>
              </a:rPr>
              <a:t>Out-of-School-Time Programs This Summer | Paving the Way for Children to Find Passion, Purpose &amp; Voice: April 2021</a:t>
            </a:r>
            <a:endParaRPr sz="600" b="0" i="0" strike="noStrike" cap="none" dirty="0">
              <a:solidFill>
                <a:schemeClr val="bg1">
                  <a:lumMod val="50000"/>
                </a:schemeClr>
              </a:solidFill>
              <a:latin typeface="Arial"/>
              <a:ea typeface="Arial"/>
              <a:cs typeface="Arial"/>
              <a:sym typeface="Arial"/>
            </a:endParaRPr>
          </a:p>
        </p:txBody>
      </p:sp>
    </p:spTree>
    <p:extLst>
      <p:ext uri="{BB962C8B-B14F-4D97-AF65-F5344CB8AC3E}">
        <p14:creationId xmlns:p14="http://schemas.microsoft.com/office/powerpoint/2010/main" val="923185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D4567967-B667-AC4C-BDB6-581EB65D5596}"/>
              </a:ext>
            </a:extLst>
          </p:cNvPr>
          <p:cNvSpPr>
            <a:spLocks noChangeAspect="1"/>
          </p:cNvSpPr>
          <p:nvPr/>
        </p:nvSpPr>
        <p:spPr>
          <a:xfrm>
            <a:off x="316684" y="2771775"/>
            <a:ext cx="3838348" cy="1836710"/>
          </a:xfrm>
          <a:prstGeom prst="roundRect">
            <a:avLst>
              <a:gd name="adj" fmla="val 50000"/>
            </a:avLst>
          </a:prstGeom>
          <a:solidFill>
            <a:srgbClr val="114470"/>
          </a:solidFill>
          <a:ln>
            <a:no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114470"/>
              </a:solidFill>
              <a:latin typeface="Proxima Nova" panose="02000506030000020004" pitchFamily="2" charset="0"/>
            </a:endParaRPr>
          </a:p>
        </p:txBody>
      </p:sp>
      <p:sp>
        <p:nvSpPr>
          <p:cNvPr id="2" name="Title 1">
            <a:extLst>
              <a:ext uri="{FF2B5EF4-FFF2-40B4-BE49-F238E27FC236}">
                <a16:creationId xmlns:a16="http://schemas.microsoft.com/office/drawing/2014/main" id="{A1231E01-1CE9-4D4F-B640-F39EE4B109D8}"/>
              </a:ext>
            </a:extLst>
          </p:cNvPr>
          <p:cNvSpPr>
            <a:spLocks noGrp="1"/>
          </p:cNvSpPr>
          <p:nvPr>
            <p:ph type="title"/>
          </p:nvPr>
        </p:nvSpPr>
        <p:spPr/>
        <p:txBody>
          <a:bodyPr>
            <a:normAutofit fontScale="90000"/>
          </a:bodyPr>
          <a:lstStyle/>
          <a:p>
            <a:r>
              <a:rPr lang="en-US" dirty="0"/>
              <a:t>Parents Feel More Connection to Schooling, Less Confidence in their Understanding of their Child’s Achievement</a:t>
            </a:r>
          </a:p>
        </p:txBody>
      </p:sp>
      <p:sp>
        <p:nvSpPr>
          <p:cNvPr id="3" name="Content Placeholder 2">
            <a:extLst>
              <a:ext uri="{FF2B5EF4-FFF2-40B4-BE49-F238E27FC236}">
                <a16:creationId xmlns:a16="http://schemas.microsoft.com/office/drawing/2014/main" id="{EB1FD7F8-D617-7D44-8C73-CCF65CB3DCB5}"/>
              </a:ext>
            </a:extLst>
          </p:cNvPr>
          <p:cNvSpPr>
            <a:spLocks noGrp="1"/>
          </p:cNvSpPr>
          <p:nvPr>
            <p:ph idx="1"/>
          </p:nvPr>
        </p:nvSpPr>
        <p:spPr>
          <a:xfrm>
            <a:off x="4592664" y="1825625"/>
            <a:ext cx="6761136" cy="744580"/>
          </a:xfrm>
        </p:spPr>
        <p:txBody>
          <a:bodyPr>
            <a:noAutofit/>
          </a:bodyPr>
          <a:lstStyle/>
          <a:p>
            <a:pPr marL="0" indent="0" algn="ctr">
              <a:buNone/>
              <a:defRPr/>
            </a:pPr>
            <a:r>
              <a:rPr lang="en-US" sz="1600" b="1" dirty="0">
                <a:solidFill>
                  <a:schemeClr val="tx2"/>
                </a:solidFill>
                <a:sym typeface="Helvetica"/>
              </a:rPr>
              <a:t>Comparing this school year to a typical year, are you more/less/just as confident that you have a clear understanding of how well your child is achieving academically?</a:t>
            </a:r>
          </a:p>
        </p:txBody>
      </p:sp>
      <p:sp>
        <p:nvSpPr>
          <p:cNvPr id="4" name="Footer Placeholder 3">
            <a:extLst>
              <a:ext uri="{FF2B5EF4-FFF2-40B4-BE49-F238E27FC236}">
                <a16:creationId xmlns:a16="http://schemas.microsoft.com/office/drawing/2014/main" id="{1BBAA9A8-7D03-D447-B5BE-289D160E68A8}"/>
              </a:ext>
            </a:extLst>
          </p:cNvPr>
          <p:cNvSpPr>
            <a:spLocks noGrp="1"/>
          </p:cNvSpPr>
          <p:nvPr>
            <p:ph type="ftr" sz="quarter" idx="11"/>
          </p:nvPr>
        </p:nvSpPr>
        <p:spPr>
          <a:xfrm>
            <a:off x="7035437" y="6356350"/>
            <a:ext cx="4114800" cy="365125"/>
          </a:xfrm>
          <a:prstGeom prst="rect">
            <a:avLst/>
          </a:prstGeom>
        </p:spPr>
        <p:txBody>
          <a:bodyPr vert="horz" lIns="91440" tIns="45720" rIns="91440" bIns="45720" rtlCol="0" anchor="ctr"/>
          <a:lstStyle>
            <a:defPPr>
              <a:defRPr lang="en-US"/>
            </a:defPPr>
            <a:lvl1pPr marL="0" algn="r" defTabSz="914400" rtl="0" eaLnBrk="1" latinLnBrk="0" hangingPunct="1">
              <a:defRPr sz="6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t>LEARNING HEROES: A Year into the Pandemic</a:t>
            </a:r>
            <a:endParaRPr lang="en-US" dirty="0"/>
          </a:p>
        </p:txBody>
      </p:sp>
      <p:sp>
        <p:nvSpPr>
          <p:cNvPr id="5" name="Slide Number Placeholder 4">
            <a:extLst>
              <a:ext uri="{FF2B5EF4-FFF2-40B4-BE49-F238E27FC236}">
                <a16:creationId xmlns:a16="http://schemas.microsoft.com/office/drawing/2014/main" id="{CD163970-DFB1-634D-AEE7-6057D47A6D85}"/>
              </a:ext>
            </a:extLst>
          </p:cNvPr>
          <p:cNvSpPr>
            <a:spLocks noGrp="1"/>
          </p:cNvSpPr>
          <p:nvPr>
            <p:ph type="sldNum" sz="quarter" idx="12"/>
          </p:nvPr>
        </p:nvSpPr>
        <p:spPr/>
        <p:txBody>
          <a:bodyPr/>
          <a:lstStyle/>
          <a:p>
            <a:fld id="{24516266-9EFC-AA48-A7FA-65B041A20E18}" type="slidenum">
              <a:rPr lang="en-US" smtClean="0"/>
              <a:t>21</a:t>
            </a:fld>
            <a:endParaRPr lang="en-US" dirty="0"/>
          </a:p>
        </p:txBody>
      </p:sp>
      <p:sp>
        <p:nvSpPr>
          <p:cNvPr id="7" name="TextBox 6">
            <a:extLst>
              <a:ext uri="{FF2B5EF4-FFF2-40B4-BE49-F238E27FC236}">
                <a16:creationId xmlns:a16="http://schemas.microsoft.com/office/drawing/2014/main" id="{84F56136-52F7-0C42-8F87-DF1B267A74A5}"/>
              </a:ext>
            </a:extLst>
          </p:cNvPr>
          <p:cNvSpPr txBox="1"/>
          <p:nvPr/>
        </p:nvSpPr>
        <p:spPr>
          <a:xfrm>
            <a:off x="715418" y="2992797"/>
            <a:ext cx="3040879" cy="1815882"/>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67% Agree</a:t>
            </a:r>
          </a:p>
          <a:p>
            <a:pPr algn="ctr"/>
            <a:endParaRPr lang="en-US" sz="800" b="1" dirty="0">
              <a:solidFill>
                <a:schemeClr val="bg1"/>
              </a:solidFill>
              <a:latin typeface="Arial" panose="020B0604020202020204" pitchFamily="34" charset="0"/>
              <a:cs typeface="Arial" panose="020B0604020202020204" pitchFamily="34" charset="0"/>
            </a:endParaRPr>
          </a:p>
          <a:p>
            <a:pPr algn="ctr"/>
            <a:r>
              <a:rPr lang="en-US" sz="1600" b="1" dirty="0">
                <a:solidFill>
                  <a:schemeClr val="bg1"/>
                </a:solidFill>
                <a:latin typeface="Arial" panose="020B0604020202020204" pitchFamily="34" charset="0"/>
                <a:cs typeface="Arial" panose="020B0604020202020204" pitchFamily="34" charset="0"/>
              </a:rPr>
              <a:t>I am more connected with my child’s day-to-day education now than ever before </a:t>
            </a:r>
          </a:p>
          <a:p>
            <a:pPr algn="ctr"/>
            <a:endParaRPr lang="en-US" dirty="0"/>
          </a:p>
          <a:p>
            <a:pPr algn="ctr"/>
            <a:endParaRPr lang="en-US" dirty="0"/>
          </a:p>
        </p:txBody>
      </p:sp>
      <p:graphicFrame>
        <p:nvGraphicFramePr>
          <p:cNvPr id="8" name="Chart 7">
            <a:extLst>
              <a:ext uri="{FF2B5EF4-FFF2-40B4-BE49-F238E27FC236}">
                <a16:creationId xmlns:a16="http://schemas.microsoft.com/office/drawing/2014/main" id="{C3340AA7-8C1F-734E-9FE9-548B131E4641}"/>
              </a:ext>
            </a:extLst>
          </p:cNvPr>
          <p:cNvGraphicFramePr/>
          <p:nvPr>
            <p:extLst>
              <p:ext uri="{D42A27DB-BD31-4B8C-83A1-F6EECF244321}">
                <p14:modId xmlns:p14="http://schemas.microsoft.com/office/powerpoint/2010/main" val="3555565978"/>
              </p:ext>
            </p:extLst>
          </p:nvPr>
        </p:nvGraphicFramePr>
        <p:xfrm>
          <a:off x="3886200" y="2669492"/>
          <a:ext cx="7989115" cy="2662990"/>
        </p:xfrm>
        <a:graphic>
          <a:graphicData uri="http://schemas.openxmlformats.org/drawingml/2006/chart">
            <c:chart xmlns:c="http://schemas.openxmlformats.org/drawingml/2006/chart" xmlns:r="http://schemas.openxmlformats.org/officeDocument/2006/relationships" r:id="rId3"/>
          </a:graphicData>
        </a:graphic>
      </p:graphicFrame>
      <p:sp>
        <p:nvSpPr>
          <p:cNvPr id="11" name="Rounded Rectangle 10">
            <a:extLst>
              <a:ext uri="{FF2B5EF4-FFF2-40B4-BE49-F238E27FC236}">
                <a16:creationId xmlns:a16="http://schemas.microsoft.com/office/drawing/2014/main" id="{76359F88-4B5B-594C-8FCF-F03299839167}"/>
              </a:ext>
            </a:extLst>
          </p:cNvPr>
          <p:cNvSpPr>
            <a:spLocks noChangeAspect="1"/>
          </p:cNvSpPr>
          <p:nvPr/>
        </p:nvSpPr>
        <p:spPr>
          <a:xfrm>
            <a:off x="4059154" y="5433827"/>
            <a:ext cx="2430957" cy="718780"/>
          </a:xfrm>
          <a:prstGeom prst="roundRect">
            <a:avLst>
              <a:gd name="adj" fmla="val 50000"/>
            </a:avLst>
          </a:prstGeom>
          <a:solidFill>
            <a:schemeClr val="bg1"/>
          </a:solidFill>
          <a:ln>
            <a:solidFill>
              <a:schemeClr val="bg2">
                <a:lumMod val="90000"/>
              </a:schemeClr>
            </a:solid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114470"/>
              </a:solidFill>
              <a:latin typeface="Proxima Nova" panose="02000506030000020004" pitchFamily="2" charset="0"/>
            </a:endParaRPr>
          </a:p>
        </p:txBody>
      </p:sp>
      <p:sp>
        <p:nvSpPr>
          <p:cNvPr id="12" name="TextBox 11">
            <a:extLst>
              <a:ext uri="{FF2B5EF4-FFF2-40B4-BE49-F238E27FC236}">
                <a16:creationId xmlns:a16="http://schemas.microsoft.com/office/drawing/2014/main" id="{7B947209-C8A5-5F47-9BE6-877E55904D85}"/>
              </a:ext>
            </a:extLst>
          </p:cNvPr>
          <p:cNvSpPr txBox="1"/>
          <p:nvPr/>
        </p:nvSpPr>
        <p:spPr>
          <a:xfrm>
            <a:off x="4158009" y="5516003"/>
            <a:ext cx="2797923" cy="523220"/>
          </a:xfrm>
          <a:prstGeom prst="rect">
            <a:avLst/>
          </a:prstGeom>
          <a:noFill/>
        </p:spPr>
        <p:txBody>
          <a:bodyPr wrap="square" rtlCol="0">
            <a:spAutoFit/>
          </a:bodyPr>
          <a:lstStyle/>
          <a:p>
            <a:r>
              <a:rPr lang="en-US" sz="1400" dirty="0">
                <a:solidFill>
                  <a:schemeClr val="tx2"/>
                </a:solidFill>
                <a:latin typeface="Arial" panose="020B0604020202020204" pitchFamily="34" charset="0"/>
                <a:cs typeface="Arial" panose="020B0604020202020204" pitchFamily="34" charset="0"/>
              </a:rPr>
              <a:t>HH Income $100K+(</a:t>
            </a:r>
            <a:r>
              <a:rPr lang="en-US" sz="1400" b="1" dirty="0">
                <a:solidFill>
                  <a:schemeClr val="accent1"/>
                </a:solidFill>
                <a:latin typeface="Arial" panose="020B0604020202020204" pitchFamily="34" charset="0"/>
                <a:cs typeface="Arial" panose="020B0604020202020204" pitchFamily="34" charset="0"/>
              </a:rPr>
              <a:t>25%</a:t>
            </a:r>
            <a:r>
              <a:rPr lang="en-US" sz="1400" dirty="0">
                <a:solidFill>
                  <a:schemeClr val="tx2"/>
                </a:solidFill>
                <a:latin typeface="Arial" panose="020B0604020202020204" pitchFamily="34" charset="0"/>
                <a:cs typeface="Arial" panose="020B0604020202020204" pitchFamily="34" charset="0"/>
              </a:rPr>
              <a:t>) </a:t>
            </a:r>
          </a:p>
          <a:p>
            <a:r>
              <a:rPr lang="en-US" sz="1400" dirty="0">
                <a:solidFill>
                  <a:schemeClr val="tx2"/>
                </a:solidFill>
                <a:latin typeface="Arial" panose="020B0604020202020204" pitchFamily="34" charset="0"/>
                <a:cs typeface="Arial" panose="020B0604020202020204" pitchFamily="34" charset="0"/>
              </a:rPr>
              <a:t>Dads (</a:t>
            </a:r>
            <a:r>
              <a:rPr lang="en-US" sz="1400" b="1" dirty="0">
                <a:solidFill>
                  <a:schemeClr val="accent1"/>
                </a:solidFill>
                <a:latin typeface="Arial" panose="020B0604020202020204" pitchFamily="34" charset="0"/>
                <a:cs typeface="Arial" panose="020B0604020202020204" pitchFamily="34" charset="0"/>
              </a:rPr>
              <a:t>24%</a:t>
            </a:r>
            <a:r>
              <a:rPr lang="en-US" sz="1400" dirty="0">
                <a:solidFill>
                  <a:schemeClr val="tx2"/>
                </a:solidFill>
                <a:latin typeface="Arial" panose="020B0604020202020204" pitchFamily="34" charset="0"/>
                <a:cs typeface="Arial" panose="020B0604020202020204" pitchFamily="34" charset="0"/>
              </a:rPr>
              <a:t>)</a:t>
            </a:r>
          </a:p>
        </p:txBody>
      </p:sp>
      <p:sp>
        <p:nvSpPr>
          <p:cNvPr id="13" name="Rounded Rectangle 12">
            <a:extLst>
              <a:ext uri="{FF2B5EF4-FFF2-40B4-BE49-F238E27FC236}">
                <a16:creationId xmlns:a16="http://schemas.microsoft.com/office/drawing/2014/main" id="{709C8DB8-2EA6-AA41-8B77-3FB5C1089AF6}"/>
              </a:ext>
            </a:extLst>
          </p:cNvPr>
          <p:cNvSpPr>
            <a:spLocks noChangeAspect="1"/>
          </p:cNvSpPr>
          <p:nvPr/>
        </p:nvSpPr>
        <p:spPr>
          <a:xfrm>
            <a:off x="6635220" y="5405250"/>
            <a:ext cx="2520043" cy="896870"/>
          </a:xfrm>
          <a:prstGeom prst="roundRect">
            <a:avLst>
              <a:gd name="adj" fmla="val 50000"/>
            </a:avLst>
          </a:prstGeom>
          <a:solidFill>
            <a:schemeClr val="bg1"/>
          </a:solidFill>
          <a:ln>
            <a:solidFill>
              <a:schemeClr val="bg2">
                <a:lumMod val="90000"/>
              </a:schemeClr>
            </a:solidFill>
          </a:ln>
          <a:effectLst>
            <a:outerShdw dist="88900" dir="30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114470"/>
              </a:solidFill>
              <a:latin typeface="Proxima Nova" panose="02000506030000020004" pitchFamily="2" charset="0"/>
            </a:endParaRPr>
          </a:p>
        </p:txBody>
      </p:sp>
      <p:sp>
        <p:nvSpPr>
          <p:cNvPr id="14" name="TextBox 13">
            <a:extLst>
              <a:ext uri="{FF2B5EF4-FFF2-40B4-BE49-F238E27FC236}">
                <a16:creationId xmlns:a16="http://schemas.microsoft.com/office/drawing/2014/main" id="{F9DC47AA-6BB6-E942-9408-EBD5DC0C3E62}"/>
              </a:ext>
            </a:extLst>
          </p:cNvPr>
          <p:cNvSpPr txBox="1"/>
          <p:nvPr/>
        </p:nvSpPr>
        <p:spPr>
          <a:xfrm>
            <a:off x="6825515" y="5487427"/>
            <a:ext cx="2220021" cy="738664"/>
          </a:xfrm>
          <a:prstGeom prst="rect">
            <a:avLst/>
          </a:prstGeom>
          <a:noFill/>
        </p:spPr>
        <p:txBody>
          <a:bodyPr wrap="square" rtlCol="0">
            <a:spAutoFit/>
          </a:bodyPr>
          <a:lstStyle/>
          <a:p>
            <a:r>
              <a:rPr lang="en-US" sz="1400" dirty="0">
                <a:solidFill>
                  <a:schemeClr val="tx2"/>
                </a:solidFill>
                <a:latin typeface="Arial" panose="020B0604020202020204" pitchFamily="34" charset="0"/>
                <a:cs typeface="Arial" panose="020B0604020202020204" pitchFamily="34" charset="0"/>
              </a:rPr>
              <a:t>Hispanic Parents (</a:t>
            </a:r>
            <a:r>
              <a:rPr lang="en-US" sz="1400" b="1" dirty="0">
                <a:solidFill>
                  <a:schemeClr val="accent1"/>
                </a:solidFill>
                <a:latin typeface="Arial" panose="020B0604020202020204" pitchFamily="34" charset="0"/>
                <a:cs typeface="Arial" panose="020B0604020202020204" pitchFamily="34" charset="0"/>
              </a:rPr>
              <a:t>47%</a:t>
            </a:r>
            <a:r>
              <a:rPr lang="en-US" sz="1400" dirty="0">
                <a:solidFill>
                  <a:schemeClr val="tx2"/>
                </a:solidFill>
                <a:latin typeface="Arial" panose="020B0604020202020204" pitchFamily="34" charset="0"/>
                <a:cs typeface="Arial" panose="020B0604020202020204" pitchFamily="34" charset="0"/>
              </a:rPr>
              <a:t>)</a:t>
            </a:r>
          </a:p>
          <a:p>
            <a:r>
              <a:rPr lang="en-US" sz="1400" dirty="0">
                <a:solidFill>
                  <a:schemeClr val="tx2"/>
                </a:solidFill>
                <a:latin typeface="Arial" panose="020B0604020202020204" pitchFamily="34" charset="0"/>
                <a:cs typeface="Arial" panose="020B0604020202020204" pitchFamily="34" charset="0"/>
              </a:rPr>
              <a:t>Moms (</a:t>
            </a:r>
            <a:r>
              <a:rPr lang="en-US" sz="1400" b="1" dirty="0">
                <a:solidFill>
                  <a:schemeClr val="accent1"/>
                </a:solidFill>
                <a:latin typeface="Arial" panose="020B0604020202020204" pitchFamily="34" charset="0"/>
                <a:cs typeface="Arial" panose="020B0604020202020204" pitchFamily="34" charset="0"/>
              </a:rPr>
              <a:t>47%</a:t>
            </a:r>
            <a:r>
              <a:rPr lang="en-US" sz="1400" dirty="0">
                <a:solidFill>
                  <a:schemeClr val="accent1"/>
                </a:solidFill>
                <a:latin typeface="Arial" panose="020B0604020202020204" pitchFamily="34" charset="0"/>
                <a:cs typeface="Arial" panose="020B0604020202020204" pitchFamily="34" charset="0"/>
              </a:rPr>
              <a:t>)</a:t>
            </a:r>
          </a:p>
          <a:p>
            <a:r>
              <a:rPr lang="en-US" sz="1400" dirty="0">
                <a:solidFill>
                  <a:schemeClr val="tx2"/>
                </a:solidFill>
                <a:latin typeface="Arial" panose="020B0604020202020204" pitchFamily="34" charset="0"/>
                <a:cs typeface="Arial" panose="020B0604020202020204" pitchFamily="34" charset="0"/>
              </a:rPr>
              <a:t>In-Person Learning (</a:t>
            </a:r>
            <a:r>
              <a:rPr lang="en-US" sz="1400" i="1" dirty="0">
                <a:solidFill>
                  <a:schemeClr val="accent2"/>
                </a:solidFill>
                <a:latin typeface="Arial" panose="020B0604020202020204" pitchFamily="34" charset="0"/>
                <a:cs typeface="Arial" panose="020B0604020202020204" pitchFamily="34" charset="0"/>
              </a:rPr>
              <a:t>33%</a:t>
            </a:r>
            <a:r>
              <a:rPr lang="en-US" sz="1400" dirty="0">
                <a:solidFill>
                  <a:schemeClr val="tx2"/>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845585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8"/>
          <p:cNvSpPr txBox="1">
            <a:spLocks noGrp="1"/>
          </p:cNvSpPr>
          <p:nvPr>
            <p:ph type="title"/>
          </p:nvPr>
        </p:nvSpPr>
        <p:spPr>
          <a:xfrm>
            <a:off x="622611" y="1878958"/>
            <a:ext cx="10138317" cy="1271862"/>
          </a:xfrm>
          <a:prstGeom prst="rect">
            <a:avLst/>
          </a:prstGeom>
          <a:noFill/>
          <a:ln>
            <a:noFill/>
          </a:ln>
        </p:spPr>
        <p:txBody>
          <a:bodyPr spcFirstLastPara="1" wrap="square" lIns="45700" tIns="45700" rIns="45700" bIns="45700" anchor="b" anchorCtr="0">
            <a:normAutofit/>
          </a:bodyPr>
          <a:lstStyle/>
          <a:p>
            <a:pPr marL="0" lvl="0" indent="0" algn="l" rtl="0">
              <a:lnSpc>
                <a:spcPct val="90000"/>
              </a:lnSpc>
              <a:spcBef>
                <a:spcPts val="0"/>
              </a:spcBef>
              <a:spcAft>
                <a:spcPts val="0"/>
              </a:spcAft>
              <a:buClr>
                <a:srgbClr val="FFFFFF"/>
              </a:buClr>
              <a:buSzPts val="4000"/>
              <a:buFont typeface="Arial"/>
              <a:buNone/>
            </a:pPr>
            <a:r>
              <a:rPr lang="en-US" sz="4000" b="1" dirty="0">
                <a:solidFill>
                  <a:srgbClr val="FFFFFF"/>
                </a:solidFill>
              </a:rPr>
              <a:t>Strategies &amp; Tools To Connect With Parents</a:t>
            </a:r>
            <a:endParaRPr dirty="0"/>
          </a:p>
        </p:txBody>
      </p:sp>
      <p:pic>
        <p:nvPicPr>
          <p:cNvPr id="8" name="Picture 7" descr="Graphical user interface, application&#10;&#10;Description automatically generated">
            <a:extLst>
              <a:ext uri="{FF2B5EF4-FFF2-40B4-BE49-F238E27FC236}">
                <a16:creationId xmlns:a16="http://schemas.microsoft.com/office/drawing/2014/main" id="{0ABE2BD6-4768-2A4D-846E-857126FB88B6}"/>
              </a:ext>
            </a:extLst>
          </p:cNvPr>
          <p:cNvPicPr>
            <a:picLocks noChangeAspect="1"/>
          </p:cNvPicPr>
          <p:nvPr/>
        </p:nvPicPr>
        <p:blipFill>
          <a:blip r:embed="rId3"/>
          <a:stretch>
            <a:fillRect/>
          </a:stretch>
        </p:blipFill>
        <p:spPr>
          <a:xfrm>
            <a:off x="7020505" y="1878958"/>
            <a:ext cx="4772025" cy="4772025"/>
          </a:xfrm>
          <a:prstGeom prst="rect">
            <a:avLst/>
          </a:prstGeom>
        </p:spPr>
      </p:pic>
    </p:spTree>
    <p:extLst>
      <p:ext uri="{BB962C8B-B14F-4D97-AF65-F5344CB8AC3E}">
        <p14:creationId xmlns:p14="http://schemas.microsoft.com/office/powerpoint/2010/main" val="894461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F505DF-76F3-4679-901E-6E64485AE8E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23</a:t>
            </a:fld>
            <a:endParaRPr lang="en-US"/>
          </a:p>
        </p:txBody>
      </p:sp>
      <p:sp>
        <p:nvSpPr>
          <p:cNvPr id="11" name="Google Shape;626;p21">
            <a:extLst>
              <a:ext uri="{FF2B5EF4-FFF2-40B4-BE49-F238E27FC236}">
                <a16:creationId xmlns:a16="http://schemas.microsoft.com/office/drawing/2014/main" id="{F91A625A-D443-4240-8B37-74352988C627}"/>
              </a:ext>
            </a:extLst>
          </p:cNvPr>
          <p:cNvSpPr txBox="1"/>
          <p:nvPr/>
        </p:nvSpPr>
        <p:spPr>
          <a:xfrm>
            <a:off x="7081162" y="6456358"/>
            <a:ext cx="4023351" cy="165109"/>
          </a:xfrm>
          <a:prstGeom prst="rect">
            <a:avLst/>
          </a:prstGeom>
          <a:noFill/>
          <a:ln>
            <a:noFill/>
          </a:ln>
        </p:spPr>
        <p:txBody>
          <a:bodyPr spcFirstLastPara="1" wrap="square" lIns="45675" tIns="45675" rIns="45675" bIns="45675" anchor="ctr" anchorCtr="0">
            <a:spAutoFit/>
          </a:bodyPr>
          <a:lstStyle/>
          <a:p>
            <a:pPr marL="0" marR="0" lvl="0" indent="0" algn="r" rtl="0">
              <a:lnSpc>
                <a:spcPct val="100000"/>
              </a:lnSpc>
              <a:spcBef>
                <a:spcPts val="0"/>
              </a:spcBef>
              <a:spcAft>
                <a:spcPts val="0"/>
              </a:spcAft>
              <a:buClr>
                <a:srgbClr val="949494"/>
              </a:buClr>
              <a:buSzPts val="600"/>
              <a:buFont typeface="Arial"/>
              <a:buNone/>
            </a:pPr>
            <a:r>
              <a:rPr lang="en-US" sz="600" b="1" i="0" u="none" strike="noStrike" cap="none" dirty="0">
                <a:solidFill>
                  <a:srgbClr val="949494"/>
                </a:solidFill>
                <a:latin typeface="Arial"/>
                <a:ea typeface="Arial"/>
                <a:cs typeface="Arial"/>
                <a:sym typeface="Arial"/>
              </a:rPr>
              <a:t>LEARNING HEROES</a:t>
            </a:r>
            <a:endParaRPr sz="1400" b="0" i="0" u="none" strike="noStrike" cap="none" dirty="0">
              <a:solidFill>
                <a:srgbClr val="000000"/>
              </a:solidFill>
              <a:latin typeface="Arial"/>
              <a:ea typeface="Arial"/>
              <a:cs typeface="Arial"/>
              <a:sym typeface="Arial"/>
            </a:endParaRPr>
          </a:p>
        </p:txBody>
      </p:sp>
      <p:cxnSp>
        <p:nvCxnSpPr>
          <p:cNvPr id="4" name="Straight Connector 3">
            <a:extLst>
              <a:ext uri="{FF2B5EF4-FFF2-40B4-BE49-F238E27FC236}">
                <a16:creationId xmlns:a16="http://schemas.microsoft.com/office/drawing/2014/main" id="{0E390850-9D0C-F946-BB85-0898D64B17F5}"/>
              </a:ext>
            </a:extLst>
          </p:cNvPr>
          <p:cNvCxnSpPr>
            <a:cxnSpLocks/>
          </p:cNvCxnSpPr>
          <p:nvPr/>
        </p:nvCxnSpPr>
        <p:spPr>
          <a:xfrm>
            <a:off x="2893088" y="2129665"/>
            <a:ext cx="0" cy="2520333"/>
          </a:xfrm>
          <a:prstGeom prst="line">
            <a:avLst/>
          </a:prstGeom>
          <a:ln w="5715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12" name="Google Shape;631;p21">
            <a:extLst>
              <a:ext uri="{FF2B5EF4-FFF2-40B4-BE49-F238E27FC236}">
                <a16:creationId xmlns:a16="http://schemas.microsoft.com/office/drawing/2014/main" id="{F819062E-3E90-1548-80CE-1CC6ECBF67DA}"/>
              </a:ext>
            </a:extLst>
          </p:cNvPr>
          <p:cNvSpPr txBox="1">
            <a:spLocks/>
          </p:cNvSpPr>
          <p:nvPr/>
        </p:nvSpPr>
        <p:spPr>
          <a:xfrm>
            <a:off x="11164902" y="6456338"/>
            <a:ext cx="188898" cy="165149"/>
          </a:xfrm>
          <a:prstGeom prst="rect">
            <a:avLst/>
          </a:prstGeom>
          <a:noFill/>
          <a:ln>
            <a:noFill/>
          </a:ln>
        </p:spPr>
        <p:txBody>
          <a:bodyPr spcFirstLastPara="1" wrap="square" lIns="45675" tIns="45675" rIns="45675" bIns="45675" anchor="ctr" anchorCtr="0">
            <a:sp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1pPr>
            <a:lvl2pPr marL="0" marR="0" lvl="1" indent="0" algn="r" rtl="0">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2pPr>
            <a:lvl3pPr marL="0" marR="0" lvl="2" indent="0" algn="r" rtl="0">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3pPr>
            <a:lvl4pPr marL="0" marR="0" lvl="3" indent="0" algn="r" rtl="0">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4pPr>
            <a:lvl5pPr marL="0" marR="0" lvl="4" indent="0" algn="r" rtl="0">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5pPr>
            <a:lvl6pPr marL="0" marR="0" lvl="5" indent="0" algn="r" rtl="0">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6pPr>
            <a:lvl7pPr marL="0" marR="0" lvl="6" indent="0" algn="r" rtl="0">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7pPr>
            <a:lvl8pPr marL="0" marR="0" lvl="7" indent="0" algn="r" rtl="0">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8pPr>
            <a:lvl9pPr marL="0" marR="0" lvl="8" indent="0" algn="r" rtl="0">
              <a:lnSpc>
                <a:spcPct val="100000"/>
              </a:lnSpc>
              <a:spcBef>
                <a:spcPts val="0"/>
              </a:spcBef>
              <a:spcAft>
                <a:spcPts val="0"/>
              </a:spcAft>
              <a:buClr>
                <a:srgbClr val="8B8F92"/>
              </a:buClr>
              <a:buSzPts val="600"/>
              <a:buFont typeface="Arial"/>
              <a:buNone/>
              <a:defRPr sz="600" b="1" i="0" u="none" strike="noStrike" cap="none">
                <a:solidFill>
                  <a:srgbClr val="8B8F92"/>
                </a:solidFill>
                <a:latin typeface="Arial"/>
                <a:ea typeface="Arial"/>
                <a:cs typeface="Arial"/>
                <a:sym typeface="Arial"/>
              </a:defRPr>
            </a:lvl9pPr>
          </a:lstStyle>
          <a:p>
            <a:pPr>
              <a:buClr>
                <a:srgbClr val="949494"/>
              </a:buClr>
            </a:pPr>
            <a:fld id="{00000000-1234-1234-1234-123412341234}" type="slidenum">
              <a:rPr lang="en-US" smtClean="0">
                <a:solidFill>
                  <a:srgbClr val="949494"/>
                </a:solidFill>
              </a:rPr>
              <a:pPr>
                <a:buClr>
                  <a:srgbClr val="949494"/>
                </a:buClr>
              </a:pPr>
              <a:t>23</a:t>
            </a:fld>
            <a:endParaRPr lang="en-US"/>
          </a:p>
        </p:txBody>
      </p:sp>
      <p:cxnSp>
        <p:nvCxnSpPr>
          <p:cNvPr id="22" name="Straight Connector 21">
            <a:extLst>
              <a:ext uri="{FF2B5EF4-FFF2-40B4-BE49-F238E27FC236}">
                <a16:creationId xmlns:a16="http://schemas.microsoft.com/office/drawing/2014/main" id="{1435E11B-8046-174C-9CA0-8E8007E723C6}"/>
              </a:ext>
            </a:extLst>
          </p:cNvPr>
          <p:cNvCxnSpPr>
            <a:cxnSpLocks/>
          </p:cNvCxnSpPr>
          <p:nvPr/>
        </p:nvCxnSpPr>
        <p:spPr>
          <a:xfrm>
            <a:off x="9326105" y="2129665"/>
            <a:ext cx="0" cy="2520333"/>
          </a:xfrm>
          <a:prstGeom prst="line">
            <a:avLst/>
          </a:prstGeom>
          <a:ln w="5715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BF3DB96-1CBF-A543-873B-060B27002512}"/>
              </a:ext>
            </a:extLst>
          </p:cNvPr>
          <p:cNvCxnSpPr>
            <a:cxnSpLocks/>
          </p:cNvCxnSpPr>
          <p:nvPr/>
        </p:nvCxnSpPr>
        <p:spPr>
          <a:xfrm>
            <a:off x="6096000" y="2129665"/>
            <a:ext cx="0" cy="2520333"/>
          </a:xfrm>
          <a:prstGeom prst="line">
            <a:avLst/>
          </a:prstGeom>
          <a:ln w="5715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13" name="Google Shape;263;p5">
            <a:extLst>
              <a:ext uri="{FF2B5EF4-FFF2-40B4-BE49-F238E27FC236}">
                <a16:creationId xmlns:a16="http://schemas.microsoft.com/office/drawing/2014/main" id="{F0EEC328-F120-0A45-A531-1EF1EFB65219}"/>
              </a:ext>
            </a:extLst>
          </p:cNvPr>
          <p:cNvSpPr/>
          <p:nvPr/>
        </p:nvSpPr>
        <p:spPr>
          <a:xfrm>
            <a:off x="1817433" y="653408"/>
            <a:ext cx="8557135" cy="1515533"/>
          </a:xfrm>
          <a:prstGeom prst="roundRect">
            <a:avLst>
              <a:gd name="adj" fmla="val 50000"/>
            </a:avLst>
          </a:prstGeom>
          <a:solidFill>
            <a:srgbClr val="114470"/>
          </a:solidFill>
          <a:ln>
            <a:noFill/>
          </a:ln>
          <a:effectLst>
            <a:outerShdw dist="152400" dir="2520000" rotWithShape="0">
              <a:srgbClr val="000000">
                <a:alpha val="11372"/>
              </a:srgbClr>
            </a:outerShdw>
          </a:effectLst>
        </p:spPr>
        <p:txBody>
          <a:bodyPr spcFirstLastPara="1" wrap="square" lIns="45700" tIns="45700" rIns="45700" bIns="45700" anchor="t" anchorCtr="0">
            <a:noAutofit/>
          </a:bodyPr>
          <a:lstStyle/>
          <a:p>
            <a:pPr marL="0" marR="0" lvl="0" indent="0" algn="l" rtl="0">
              <a:lnSpc>
                <a:spcPct val="110000"/>
              </a:lnSpc>
              <a:spcBef>
                <a:spcPts val="0"/>
              </a:spcBef>
              <a:spcAft>
                <a:spcPts val="0"/>
              </a:spcAft>
              <a:buClr>
                <a:srgbClr val="0178B5"/>
              </a:buClr>
              <a:buSzPts val="2400"/>
              <a:buFont typeface="Proxima Nova Semibold"/>
              <a:buNone/>
            </a:pPr>
            <a:endParaRPr sz="2400" b="0" i="0" u="none" strike="noStrike" cap="none" dirty="0">
              <a:solidFill>
                <a:srgbClr val="114470"/>
              </a:solidFill>
              <a:latin typeface="Proxima Nova Lt"/>
              <a:ea typeface="Proxima Nova Lt"/>
              <a:cs typeface="Proxima Nova Lt"/>
              <a:sym typeface="Proxima Nova Semibold"/>
            </a:endParaRPr>
          </a:p>
        </p:txBody>
      </p:sp>
      <p:sp>
        <p:nvSpPr>
          <p:cNvPr id="14" name="TextBox 13">
            <a:extLst>
              <a:ext uri="{FF2B5EF4-FFF2-40B4-BE49-F238E27FC236}">
                <a16:creationId xmlns:a16="http://schemas.microsoft.com/office/drawing/2014/main" id="{25A1963F-6F81-9C48-A8AC-137A41D8460E}"/>
              </a:ext>
            </a:extLst>
          </p:cNvPr>
          <p:cNvSpPr txBox="1"/>
          <p:nvPr/>
        </p:nvSpPr>
        <p:spPr>
          <a:xfrm>
            <a:off x="1326154" y="683115"/>
            <a:ext cx="3040879" cy="1446550"/>
          </a:xfrm>
          <a:prstGeom prst="rect">
            <a:avLst/>
          </a:prstGeom>
          <a:noFill/>
        </p:spPr>
        <p:txBody>
          <a:bodyPr wrap="square" rtlCol="0">
            <a:spAutoFit/>
          </a:bodyPr>
          <a:lstStyle/>
          <a:p>
            <a:pPr algn="ctr"/>
            <a:r>
              <a:rPr lang="en-US" sz="8800" b="1" dirty="0">
                <a:solidFill>
                  <a:schemeClr val="bg1"/>
                </a:solidFill>
                <a:latin typeface="Arial" panose="020B0604020202020204" pitchFamily="34" charset="0"/>
                <a:cs typeface="Arial" panose="020B0604020202020204" pitchFamily="34" charset="0"/>
              </a:rPr>
              <a:t>1</a:t>
            </a:r>
            <a:endParaRPr lang="en-US" sz="8800" dirty="0">
              <a:solidFill>
                <a:schemeClr val="bg1"/>
              </a:solidFill>
            </a:endParaRPr>
          </a:p>
        </p:txBody>
      </p:sp>
      <p:sp>
        <p:nvSpPr>
          <p:cNvPr id="15" name="TextBox 14">
            <a:extLst>
              <a:ext uri="{FF2B5EF4-FFF2-40B4-BE49-F238E27FC236}">
                <a16:creationId xmlns:a16="http://schemas.microsoft.com/office/drawing/2014/main" id="{09D13E2A-30F4-0E4A-8369-C92C68C34200}"/>
              </a:ext>
            </a:extLst>
          </p:cNvPr>
          <p:cNvSpPr txBox="1"/>
          <p:nvPr/>
        </p:nvSpPr>
        <p:spPr>
          <a:xfrm>
            <a:off x="3306304" y="960600"/>
            <a:ext cx="6066295" cy="830997"/>
          </a:xfrm>
          <a:prstGeom prst="rect">
            <a:avLst/>
          </a:prstGeom>
          <a:noFill/>
        </p:spPr>
        <p:txBody>
          <a:bodyPr wrap="square" rtlCol="0">
            <a:spAutoFit/>
          </a:bodyPr>
          <a:lstStyle/>
          <a:p>
            <a:r>
              <a:rPr lang="en-US" sz="2400" b="1" dirty="0">
                <a:solidFill>
                  <a:schemeClr val="accent5"/>
                </a:solidFill>
                <a:latin typeface="Arial" panose="020B0604020202020204" pitchFamily="34" charset="0"/>
                <a:cs typeface="Arial" panose="020B0604020202020204" pitchFamily="34" charset="0"/>
              </a:rPr>
              <a:t>Build trust – Make a positive, personal connection with every family</a:t>
            </a:r>
          </a:p>
        </p:txBody>
      </p:sp>
      <p:sp>
        <p:nvSpPr>
          <p:cNvPr id="16" name="Google Shape;263;p5">
            <a:extLst>
              <a:ext uri="{FF2B5EF4-FFF2-40B4-BE49-F238E27FC236}">
                <a16:creationId xmlns:a16="http://schemas.microsoft.com/office/drawing/2014/main" id="{09B80D0E-39D7-CA4A-B57D-B8E1A7FD107C}"/>
              </a:ext>
            </a:extLst>
          </p:cNvPr>
          <p:cNvSpPr/>
          <p:nvPr/>
        </p:nvSpPr>
        <p:spPr>
          <a:xfrm>
            <a:off x="1817433" y="2657020"/>
            <a:ext cx="8557135" cy="1515533"/>
          </a:xfrm>
          <a:prstGeom prst="roundRect">
            <a:avLst>
              <a:gd name="adj" fmla="val 50000"/>
            </a:avLst>
          </a:prstGeom>
          <a:solidFill>
            <a:srgbClr val="114470"/>
          </a:solidFill>
          <a:ln>
            <a:noFill/>
          </a:ln>
          <a:effectLst>
            <a:outerShdw dist="152400" dir="2520000" rotWithShape="0">
              <a:srgbClr val="000000">
                <a:alpha val="11372"/>
              </a:srgbClr>
            </a:outerShdw>
          </a:effectLst>
        </p:spPr>
        <p:txBody>
          <a:bodyPr spcFirstLastPara="1" wrap="square" lIns="45700" tIns="45700" rIns="45700" bIns="45700" anchor="t" anchorCtr="0">
            <a:noAutofit/>
          </a:bodyPr>
          <a:lstStyle/>
          <a:p>
            <a:pPr marL="0" marR="0" lvl="0" indent="0" algn="l" rtl="0">
              <a:lnSpc>
                <a:spcPct val="110000"/>
              </a:lnSpc>
              <a:spcBef>
                <a:spcPts val="0"/>
              </a:spcBef>
              <a:spcAft>
                <a:spcPts val="0"/>
              </a:spcAft>
              <a:buClr>
                <a:srgbClr val="0178B5"/>
              </a:buClr>
              <a:buSzPts val="2400"/>
              <a:buFont typeface="Proxima Nova Semibold"/>
              <a:buNone/>
            </a:pPr>
            <a:endParaRPr sz="2400" b="0" i="0" u="none" strike="noStrike" cap="none" dirty="0">
              <a:solidFill>
                <a:srgbClr val="114470"/>
              </a:solidFill>
              <a:latin typeface="Proxima Nova Lt"/>
              <a:ea typeface="Proxima Nova Lt"/>
              <a:cs typeface="Proxima Nova Lt"/>
              <a:sym typeface="Proxima Nova Semibold"/>
            </a:endParaRPr>
          </a:p>
        </p:txBody>
      </p:sp>
      <p:sp>
        <p:nvSpPr>
          <p:cNvPr id="17" name="TextBox 16">
            <a:extLst>
              <a:ext uri="{FF2B5EF4-FFF2-40B4-BE49-F238E27FC236}">
                <a16:creationId xmlns:a16="http://schemas.microsoft.com/office/drawing/2014/main" id="{0E26EF25-4892-7240-AB27-505CFD58493A}"/>
              </a:ext>
            </a:extLst>
          </p:cNvPr>
          <p:cNvSpPr txBox="1"/>
          <p:nvPr/>
        </p:nvSpPr>
        <p:spPr>
          <a:xfrm>
            <a:off x="1326154" y="2686727"/>
            <a:ext cx="3040879" cy="1446550"/>
          </a:xfrm>
          <a:prstGeom prst="rect">
            <a:avLst/>
          </a:prstGeom>
          <a:noFill/>
        </p:spPr>
        <p:txBody>
          <a:bodyPr wrap="square" rtlCol="0">
            <a:spAutoFit/>
          </a:bodyPr>
          <a:lstStyle/>
          <a:p>
            <a:pPr algn="ctr"/>
            <a:r>
              <a:rPr lang="en-US" sz="8800" b="1" dirty="0">
                <a:solidFill>
                  <a:schemeClr val="bg1"/>
                </a:solidFill>
                <a:latin typeface="Arial" panose="020B0604020202020204" pitchFamily="34" charset="0"/>
                <a:cs typeface="Arial" panose="020B0604020202020204" pitchFamily="34" charset="0"/>
              </a:rPr>
              <a:t>2</a:t>
            </a:r>
            <a:endParaRPr lang="en-US" sz="8800" dirty="0">
              <a:solidFill>
                <a:schemeClr val="bg1"/>
              </a:solidFill>
            </a:endParaRPr>
          </a:p>
        </p:txBody>
      </p:sp>
      <p:sp>
        <p:nvSpPr>
          <p:cNvPr id="18" name="TextBox 17">
            <a:extLst>
              <a:ext uri="{FF2B5EF4-FFF2-40B4-BE49-F238E27FC236}">
                <a16:creationId xmlns:a16="http://schemas.microsoft.com/office/drawing/2014/main" id="{9C952174-5D1D-3847-99DB-0143C3EA48DF}"/>
              </a:ext>
            </a:extLst>
          </p:cNvPr>
          <p:cNvSpPr txBox="1"/>
          <p:nvPr/>
        </p:nvSpPr>
        <p:spPr>
          <a:xfrm>
            <a:off x="3384368" y="3055816"/>
            <a:ext cx="5620871" cy="830997"/>
          </a:xfrm>
          <a:prstGeom prst="rect">
            <a:avLst/>
          </a:prstGeom>
          <a:noFill/>
        </p:spPr>
        <p:txBody>
          <a:bodyPr wrap="square" rtlCol="0">
            <a:spAutoFit/>
          </a:bodyPr>
          <a:lstStyle/>
          <a:p>
            <a:r>
              <a:rPr lang="en-US" sz="2400" b="1" dirty="0">
                <a:solidFill>
                  <a:schemeClr val="accent5"/>
                </a:solidFill>
                <a:latin typeface="Arial" panose="020B0604020202020204" pitchFamily="34" charset="0"/>
                <a:cs typeface="Arial" panose="020B0604020202020204" pitchFamily="34" charset="0"/>
              </a:rPr>
              <a:t>Help families understand how well their child is performing</a:t>
            </a:r>
          </a:p>
        </p:txBody>
      </p:sp>
      <p:sp>
        <p:nvSpPr>
          <p:cNvPr id="19" name="Google Shape;263;p5">
            <a:extLst>
              <a:ext uri="{FF2B5EF4-FFF2-40B4-BE49-F238E27FC236}">
                <a16:creationId xmlns:a16="http://schemas.microsoft.com/office/drawing/2014/main" id="{A48AF140-4A2B-4A4E-8E81-EEE616BA7470}"/>
              </a:ext>
            </a:extLst>
          </p:cNvPr>
          <p:cNvSpPr/>
          <p:nvPr/>
        </p:nvSpPr>
        <p:spPr>
          <a:xfrm>
            <a:off x="1817433" y="4620291"/>
            <a:ext cx="8557135" cy="1515533"/>
          </a:xfrm>
          <a:prstGeom prst="roundRect">
            <a:avLst>
              <a:gd name="adj" fmla="val 50000"/>
            </a:avLst>
          </a:prstGeom>
          <a:solidFill>
            <a:srgbClr val="114470"/>
          </a:solidFill>
          <a:ln>
            <a:noFill/>
          </a:ln>
          <a:effectLst>
            <a:outerShdw dist="152400" dir="2520000" rotWithShape="0">
              <a:srgbClr val="000000">
                <a:alpha val="11372"/>
              </a:srgbClr>
            </a:outerShdw>
          </a:effectLst>
        </p:spPr>
        <p:txBody>
          <a:bodyPr spcFirstLastPara="1" wrap="square" lIns="45700" tIns="45700" rIns="45700" bIns="45700" anchor="t" anchorCtr="0">
            <a:noAutofit/>
          </a:bodyPr>
          <a:lstStyle/>
          <a:p>
            <a:pPr marL="0" marR="0" lvl="0" indent="0" algn="l" rtl="0">
              <a:lnSpc>
                <a:spcPct val="110000"/>
              </a:lnSpc>
              <a:spcBef>
                <a:spcPts val="0"/>
              </a:spcBef>
              <a:spcAft>
                <a:spcPts val="0"/>
              </a:spcAft>
              <a:buClr>
                <a:srgbClr val="0178B5"/>
              </a:buClr>
              <a:buSzPts val="2400"/>
              <a:buFont typeface="Proxima Nova Semibold"/>
              <a:buNone/>
            </a:pPr>
            <a:endParaRPr sz="2400" b="0" i="0" u="none" strike="noStrike" cap="none" dirty="0">
              <a:solidFill>
                <a:srgbClr val="114470"/>
              </a:solidFill>
              <a:latin typeface="Proxima Nova Lt"/>
              <a:ea typeface="Proxima Nova Lt"/>
              <a:cs typeface="Proxima Nova Lt"/>
              <a:sym typeface="Proxima Nova Semibold"/>
            </a:endParaRPr>
          </a:p>
        </p:txBody>
      </p:sp>
      <p:sp>
        <p:nvSpPr>
          <p:cNvPr id="20" name="TextBox 19">
            <a:extLst>
              <a:ext uri="{FF2B5EF4-FFF2-40B4-BE49-F238E27FC236}">
                <a16:creationId xmlns:a16="http://schemas.microsoft.com/office/drawing/2014/main" id="{7CED8F40-E6DC-F540-843A-BDC91BDEC54B}"/>
              </a:ext>
            </a:extLst>
          </p:cNvPr>
          <p:cNvSpPr txBox="1"/>
          <p:nvPr/>
        </p:nvSpPr>
        <p:spPr>
          <a:xfrm>
            <a:off x="1326154" y="4649998"/>
            <a:ext cx="3040879" cy="1446550"/>
          </a:xfrm>
          <a:prstGeom prst="rect">
            <a:avLst/>
          </a:prstGeom>
          <a:noFill/>
        </p:spPr>
        <p:txBody>
          <a:bodyPr wrap="square" rtlCol="0">
            <a:spAutoFit/>
          </a:bodyPr>
          <a:lstStyle/>
          <a:p>
            <a:pPr algn="ctr"/>
            <a:r>
              <a:rPr lang="en-US" sz="8800" b="1" dirty="0">
                <a:solidFill>
                  <a:schemeClr val="bg1"/>
                </a:solidFill>
                <a:latin typeface="Arial" panose="020B0604020202020204" pitchFamily="34" charset="0"/>
                <a:cs typeface="Arial" panose="020B0604020202020204" pitchFamily="34" charset="0"/>
              </a:rPr>
              <a:t>3</a:t>
            </a:r>
            <a:endParaRPr lang="en-US" sz="8800" dirty="0">
              <a:solidFill>
                <a:schemeClr val="bg1"/>
              </a:solidFill>
            </a:endParaRPr>
          </a:p>
        </p:txBody>
      </p:sp>
      <p:sp>
        <p:nvSpPr>
          <p:cNvPr id="21" name="TextBox 20">
            <a:extLst>
              <a:ext uri="{FF2B5EF4-FFF2-40B4-BE49-F238E27FC236}">
                <a16:creationId xmlns:a16="http://schemas.microsoft.com/office/drawing/2014/main" id="{90D949FA-ED99-3543-ABCD-A91A5A59896D}"/>
              </a:ext>
            </a:extLst>
          </p:cNvPr>
          <p:cNvSpPr txBox="1"/>
          <p:nvPr/>
        </p:nvSpPr>
        <p:spPr>
          <a:xfrm>
            <a:off x="3419668" y="4987456"/>
            <a:ext cx="5952931" cy="830997"/>
          </a:xfrm>
          <a:prstGeom prst="rect">
            <a:avLst/>
          </a:prstGeom>
          <a:noFill/>
        </p:spPr>
        <p:txBody>
          <a:bodyPr wrap="square" rtlCol="0">
            <a:spAutoFit/>
          </a:bodyPr>
          <a:lstStyle/>
          <a:p>
            <a:r>
              <a:rPr lang="en-US" sz="2400" b="1" dirty="0">
                <a:solidFill>
                  <a:schemeClr val="accent5"/>
                </a:solidFill>
                <a:latin typeface="Arial" panose="020B0604020202020204" pitchFamily="34" charset="0"/>
                <a:cs typeface="Arial" panose="020B0604020202020204" pitchFamily="34" charset="0"/>
              </a:rPr>
              <a:t>Partner with families to co-create learning plans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AF854-953D-0446-ACD6-B7BCA095C59D}"/>
              </a:ext>
            </a:extLst>
          </p:cNvPr>
          <p:cNvSpPr>
            <a:spLocks noGrp="1"/>
          </p:cNvSpPr>
          <p:nvPr>
            <p:ph type="title"/>
          </p:nvPr>
        </p:nvSpPr>
        <p:spPr>
          <a:xfrm>
            <a:off x="949787" y="1"/>
            <a:ext cx="9725648" cy="1204332"/>
          </a:xfrm>
        </p:spPr>
        <p:txBody>
          <a:bodyPr>
            <a:normAutofit/>
          </a:bodyPr>
          <a:lstStyle/>
          <a:p>
            <a:r>
              <a:rPr lang="en-US" dirty="0"/>
              <a:t>1. Build Trust—Example Strategies</a:t>
            </a:r>
          </a:p>
        </p:txBody>
      </p:sp>
      <p:sp>
        <p:nvSpPr>
          <p:cNvPr id="3" name="Content Placeholder 2">
            <a:extLst>
              <a:ext uri="{FF2B5EF4-FFF2-40B4-BE49-F238E27FC236}">
                <a16:creationId xmlns:a16="http://schemas.microsoft.com/office/drawing/2014/main" id="{1D4F8A2D-D37F-B445-9D90-06770A068CAA}"/>
              </a:ext>
            </a:extLst>
          </p:cNvPr>
          <p:cNvSpPr>
            <a:spLocks noGrp="1"/>
          </p:cNvSpPr>
          <p:nvPr>
            <p:ph idx="1"/>
          </p:nvPr>
        </p:nvSpPr>
        <p:spPr>
          <a:xfrm>
            <a:off x="639335" y="1616149"/>
            <a:ext cx="7781651" cy="4777217"/>
          </a:xfrm>
        </p:spPr>
        <p:txBody>
          <a:bodyPr>
            <a:normAutofit lnSpcReduction="10000"/>
          </a:bodyPr>
          <a:lstStyle/>
          <a:p>
            <a:pPr marL="0" indent="0">
              <a:spcAft>
                <a:spcPts val="600"/>
              </a:spcAft>
              <a:buNone/>
            </a:pPr>
            <a:r>
              <a:rPr lang="en-US" sz="2300" b="1" dirty="0"/>
              <a:t>Welcoming Calls/Virtual Visits</a:t>
            </a:r>
            <a:r>
              <a:rPr lang="en-US" sz="2300" dirty="0"/>
              <a:t>—Make these during the first weeks of school to help build trust. Share a bit about you and ask parents to share their child’s interests, strengths, areas for support. Ask parents what’s the best way to stay in touch. </a:t>
            </a:r>
          </a:p>
          <a:p>
            <a:pPr marL="0" indent="0">
              <a:spcAft>
                <a:spcPts val="600"/>
              </a:spcAft>
              <a:buNone/>
            </a:pPr>
            <a:r>
              <a:rPr lang="en-US" sz="2300" b="1" dirty="0"/>
              <a:t>Good News Email/Text</a:t>
            </a:r>
            <a:r>
              <a:rPr lang="en-US" sz="2300" dirty="0"/>
              <a:t>—Send a piece of “good news” to each family via email or text in the first weeks following the welcoming call.</a:t>
            </a:r>
          </a:p>
          <a:p>
            <a:pPr marL="0" indent="0">
              <a:spcAft>
                <a:spcPts val="600"/>
              </a:spcAft>
              <a:buNone/>
            </a:pPr>
            <a:r>
              <a:rPr lang="en-US" sz="2300" b="1" dirty="0"/>
              <a:t>Feedback Loops to Address Concerns and Elicit Ideas</a:t>
            </a:r>
            <a:r>
              <a:rPr lang="en-US" sz="2300" dirty="0"/>
              <a:t>—Use existing communication platforms to ask families what they need most from you and the school right now. Don’t shy away from their feedback and questions, even the tough ones!</a:t>
            </a:r>
            <a:endParaRPr lang="en-US" sz="2300" b="1" dirty="0"/>
          </a:p>
          <a:p>
            <a:pPr marL="0" indent="0">
              <a:buNone/>
            </a:pPr>
            <a:endParaRPr lang="en-US" sz="1800" dirty="0"/>
          </a:p>
        </p:txBody>
      </p:sp>
      <p:pic>
        <p:nvPicPr>
          <p:cNvPr id="12" name="Picture 11" descr="A picture containing toy, doll&#10;&#10;Description automatically generated">
            <a:extLst>
              <a:ext uri="{FF2B5EF4-FFF2-40B4-BE49-F238E27FC236}">
                <a16:creationId xmlns:a16="http://schemas.microsoft.com/office/drawing/2014/main" id="{2C36DE71-8AB2-8641-A8F3-9FDB58DD505A}"/>
              </a:ext>
            </a:extLst>
          </p:cNvPr>
          <p:cNvPicPr>
            <a:picLocks noChangeAspect="1"/>
          </p:cNvPicPr>
          <p:nvPr/>
        </p:nvPicPr>
        <p:blipFill>
          <a:blip r:embed="rId3"/>
          <a:stretch>
            <a:fillRect/>
          </a:stretch>
        </p:blipFill>
        <p:spPr>
          <a:xfrm>
            <a:off x="8843467" y="3778077"/>
            <a:ext cx="2880328" cy="2077117"/>
          </a:xfrm>
          <a:prstGeom prst="rect">
            <a:avLst/>
          </a:prstGeom>
        </p:spPr>
      </p:pic>
    </p:spTree>
    <p:extLst>
      <p:ext uri="{BB962C8B-B14F-4D97-AF65-F5344CB8AC3E}">
        <p14:creationId xmlns:p14="http://schemas.microsoft.com/office/powerpoint/2010/main" val="3743328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AF854-953D-0446-ACD6-B7BCA095C59D}"/>
              </a:ext>
            </a:extLst>
          </p:cNvPr>
          <p:cNvSpPr>
            <a:spLocks noGrp="1"/>
          </p:cNvSpPr>
          <p:nvPr>
            <p:ph type="title"/>
          </p:nvPr>
        </p:nvSpPr>
        <p:spPr>
          <a:xfrm>
            <a:off x="262231" y="21265"/>
            <a:ext cx="11316556" cy="1204332"/>
          </a:xfrm>
        </p:spPr>
        <p:txBody>
          <a:bodyPr>
            <a:normAutofit/>
          </a:bodyPr>
          <a:lstStyle/>
          <a:p>
            <a:r>
              <a:rPr lang="en-US" sz="3200" dirty="0"/>
              <a:t>2. Help families understand how their child is performing Example Strategies</a:t>
            </a:r>
          </a:p>
        </p:txBody>
      </p:sp>
      <p:sp>
        <p:nvSpPr>
          <p:cNvPr id="3" name="Content Placeholder 2">
            <a:extLst>
              <a:ext uri="{FF2B5EF4-FFF2-40B4-BE49-F238E27FC236}">
                <a16:creationId xmlns:a16="http://schemas.microsoft.com/office/drawing/2014/main" id="{1D4F8A2D-D37F-B445-9D90-06770A068CAA}"/>
              </a:ext>
            </a:extLst>
          </p:cNvPr>
          <p:cNvSpPr>
            <a:spLocks noGrp="1"/>
          </p:cNvSpPr>
          <p:nvPr>
            <p:ph idx="1"/>
          </p:nvPr>
        </p:nvSpPr>
        <p:spPr>
          <a:xfrm>
            <a:off x="630808" y="1579539"/>
            <a:ext cx="7870859" cy="4757853"/>
          </a:xfrm>
        </p:spPr>
        <p:txBody>
          <a:bodyPr>
            <a:noAutofit/>
          </a:bodyPr>
          <a:lstStyle/>
          <a:p>
            <a:pPr marL="0" indent="0">
              <a:spcAft>
                <a:spcPts val="600"/>
              </a:spcAft>
              <a:buNone/>
            </a:pPr>
            <a:r>
              <a:rPr lang="en-US" sz="2200" b="1" dirty="0"/>
              <a:t>Share Diagnostic/Benchmark Data with Parents</a:t>
            </a:r>
            <a:r>
              <a:rPr lang="en-US" sz="2200" dirty="0"/>
              <a:t>—Use visuals (simple graphs/charts) to help illustrate performance against benchmarks (STAR, iReady &amp; MAP Growth). Explain what the data means and how you will use the information to help their child. </a:t>
            </a:r>
          </a:p>
          <a:p>
            <a:pPr marL="0" indent="0">
              <a:spcAft>
                <a:spcPts val="600"/>
              </a:spcAft>
              <a:buNone/>
            </a:pPr>
            <a:r>
              <a:rPr lang="en-US" sz="2200" b="1" dirty="0"/>
              <a:t>Avoid Edu-Jargon</a:t>
            </a:r>
            <a:r>
              <a:rPr lang="en-US" sz="2200" dirty="0"/>
              <a:t>—Keep explanations concrete and actionable. Provide examples to make it real. </a:t>
            </a:r>
            <a:endParaRPr lang="en-US" sz="2200" b="1" dirty="0"/>
          </a:p>
          <a:p>
            <a:pPr marL="0" indent="0">
              <a:spcAft>
                <a:spcPts val="600"/>
              </a:spcAft>
              <a:buNone/>
            </a:pPr>
            <a:r>
              <a:rPr lang="en-US" sz="2200" b="1" dirty="0"/>
              <a:t>Provide Tools that Show Progress with Key Skills</a:t>
            </a:r>
            <a:r>
              <a:rPr lang="en-US" sz="2200" dirty="0"/>
              <a:t>—The Readiness Check is a digital tool that helps parents see how their child has learned key skills needed for success this year.</a:t>
            </a:r>
          </a:p>
        </p:txBody>
      </p:sp>
      <p:pic>
        <p:nvPicPr>
          <p:cNvPr id="8" name="Picture 7" descr="A close up of a sign&#10;&#10;Description automatically generated">
            <a:extLst>
              <a:ext uri="{FF2B5EF4-FFF2-40B4-BE49-F238E27FC236}">
                <a16:creationId xmlns:a16="http://schemas.microsoft.com/office/drawing/2014/main" id="{1C1D645F-53AF-9145-929E-120CD360FE67}"/>
              </a:ext>
            </a:extLst>
          </p:cNvPr>
          <p:cNvPicPr>
            <a:picLocks noChangeAspect="1"/>
          </p:cNvPicPr>
          <p:nvPr/>
        </p:nvPicPr>
        <p:blipFill>
          <a:blip r:embed="rId3"/>
          <a:stretch>
            <a:fillRect/>
          </a:stretch>
        </p:blipFill>
        <p:spPr>
          <a:xfrm>
            <a:off x="8756186" y="4061011"/>
            <a:ext cx="3226014" cy="1948566"/>
          </a:xfrm>
          <a:prstGeom prst="rect">
            <a:avLst/>
          </a:prstGeom>
        </p:spPr>
      </p:pic>
    </p:spTree>
    <p:extLst>
      <p:ext uri="{BB962C8B-B14F-4D97-AF65-F5344CB8AC3E}">
        <p14:creationId xmlns:p14="http://schemas.microsoft.com/office/powerpoint/2010/main" val="20169496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AF854-953D-0446-ACD6-B7BCA095C59D}"/>
              </a:ext>
            </a:extLst>
          </p:cNvPr>
          <p:cNvSpPr>
            <a:spLocks noGrp="1"/>
          </p:cNvSpPr>
          <p:nvPr>
            <p:ph type="title"/>
          </p:nvPr>
        </p:nvSpPr>
        <p:spPr>
          <a:xfrm>
            <a:off x="132029" y="1"/>
            <a:ext cx="11494976" cy="1193180"/>
          </a:xfrm>
        </p:spPr>
        <p:txBody>
          <a:bodyPr>
            <a:normAutofit/>
          </a:bodyPr>
          <a:lstStyle/>
          <a:p>
            <a:r>
              <a:rPr lang="en-US" dirty="0"/>
              <a:t>3. Partner with families to co-create learning plans</a:t>
            </a:r>
            <a:br>
              <a:rPr lang="en-US" dirty="0"/>
            </a:br>
            <a:r>
              <a:rPr lang="en-US" dirty="0"/>
              <a:t>Example Strategies </a:t>
            </a:r>
          </a:p>
        </p:txBody>
      </p:sp>
      <p:sp>
        <p:nvSpPr>
          <p:cNvPr id="3" name="Content Placeholder 2">
            <a:extLst>
              <a:ext uri="{FF2B5EF4-FFF2-40B4-BE49-F238E27FC236}">
                <a16:creationId xmlns:a16="http://schemas.microsoft.com/office/drawing/2014/main" id="{1D4F8A2D-D37F-B445-9D90-06770A068CAA}"/>
              </a:ext>
            </a:extLst>
          </p:cNvPr>
          <p:cNvSpPr>
            <a:spLocks noGrp="1"/>
          </p:cNvSpPr>
          <p:nvPr>
            <p:ph idx="1"/>
          </p:nvPr>
        </p:nvSpPr>
        <p:spPr>
          <a:xfrm>
            <a:off x="609599" y="1575808"/>
            <a:ext cx="7512425" cy="4613667"/>
          </a:xfrm>
        </p:spPr>
        <p:txBody>
          <a:bodyPr>
            <a:normAutofit/>
          </a:bodyPr>
          <a:lstStyle/>
          <a:p>
            <a:pPr marL="0" indent="0">
              <a:spcAft>
                <a:spcPts val="600"/>
              </a:spcAft>
              <a:buNone/>
            </a:pPr>
            <a:r>
              <a:rPr lang="en-US" sz="2300" b="1" dirty="0"/>
              <a:t>Co-Create a Plan focused on Key Skills</a:t>
            </a:r>
            <a:r>
              <a:rPr lang="en-US" sz="2300" dirty="0"/>
              <a:t>—”Do Less to Do More”. Share 3 main skills in reading and math and 3 strategies and resources to support learning at home. </a:t>
            </a:r>
          </a:p>
          <a:p>
            <a:pPr marL="0" indent="0">
              <a:spcAft>
                <a:spcPts val="600"/>
              </a:spcAft>
              <a:buNone/>
            </a:pPr>
            <a:r>
              <a:rPr lang="en-US" sz="2400" b="1" dirty="0"/>
              <a:t>Start a Family Learning Lab</a:t>
            </a:r>
            <a:r>
              <a:rPr lang="en-US" sz="2400" dirty="0"/>
              <a:t>—Provide open time for families to learn together and build community. Invite parents to identify the topics/skills/themes and co-host in partnership with other school staff (e.g. counselors, psychologists, assistant principals, etc.) </a:t>
            </a:r>
          </a:p>
          <a:p>
            <a:pPr marL="0" indent="0">
              <a:spcAft>
                <a:spcPts val="600"/>
              </a:spcAft>
              <a:buNone/>
            </a:pPr>
            <a:r>
              <a:rPr lang="en-US" sz="2300" b="1" dirty="0"/>
              <a:t>Connect Parents to Relevant Resources</a:t>
            </a:r>
            <a:r>
              <a:rPr lang="en-US" sz="2300" dirty="0"/>
              <a:t>—e.g. community organizations, tutoring, social/emotional supports so parents know where and how to get help.  </a:t>
            </a:r>
            <a:endParaRPr lang="en-US" sz="2300" b="1" dirty="0"/>
          </a:p>
        </p:txBody>
      </p:sp>
      <p:pic>
        <p:nvPicPr>
          <p:cNvPr id="8" name="Picture 7" descr="A picture containing toy, doll, room, table&#10;&#10;Description automatically generated">
            <a:extLst>
              <a:ext uri="{FF2B5EF4-FFF2-40B4-BE49-F238E27FC236}">
                <a16:creationId xmlns:a16="http://schemas.microsoft.com/office/drawing/2014/main" id="{125DEE5C-3CE5-5845-85F3-EDB8D717B4F9}"/>
              </a:ext>
            </a:extLst>
          </p:cNvPr>
          <p:cNvPicPr>
            <a:picLocks noChangeAspect="1"/>
          </p:cNvPicPr>
          <p:nvPr/>
        </p:nvPicPr>
        <p:blipFill>
          <a:blip r:embed="rId3"/>
          <a:stretch>
            <a:fillRect/>
          </a:stretch>
        </p:blipFill>
        <p:spPr>
          <a:xfrm>
            <a:off x="8646350" y="3278802"/>
            <a:ext cx="2502332" cy="2444807"/>
          </a:xfrm>
          <a:prstGeom prst="rect">
            <a:avLst/>
          </a:prstGeom>
        </p:spPr>
      </p:pic>
    </p:spTree>
    <p:extLst>
      <p:ext uri="{BB962C8B-B14F-4D97-AF65-F5344CB8AC3E}">
        <p14:creationId xmlns:p14="http://schemas.microsoft.com/office/powerpoint/2010/main" val="17786534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21"/>
          <p:cNvSpPr txBox="1"/>
          <p:nvPr/>
        </p:nvSpPr>
        <p:spPr>
          <a:xfrm>
            <a:off x="7081162" y="6456358"/>
            <a:ext cx="4023351" cy="165109"/>
          </a:xfrm>
          <a:prstGeom prst="rect">
            <a:avLst/>
          </a:prstGeom>
          <a:noFill/>
          <a:ln>
            <a:noFill/>
          </a:ln>
        </p:spPr>
        <p:txBody>
          <a:bodyPr spcFirstLastPara="1" wrap="square" lIns="45675" tIns="45675" rIns="45675" bIns="45675" anchor="ctr" anchorCtr="0">
            <a:spAutoFit/>
          </a:bodyPr>
          <a:lstStyle/>
          <a:p>
            <a:pPr marL="0" marR="0" lvl="0" indent="0" algn="r" rtl="0">
              <a:lnSpc>
                <a:spcPct val="100000"/>
              </a:lnSpc>
              <a:spcBef>
                <a:spcPts val="0"/>
              </a:spcBef>
              <a:spcAft>
                <a:spcPts val="0"/>
              </a:spcAft>
              <a:buClr>
                <a:srgbClr val="949494"/>
              </a:buClr>
              <a:buSzPts val="600"/>
              <a:buFont typeface="Arial"/>
              <a:buNone/>
            </a:pPr>
            <a:r>
              <a:rPr lang="en-US" sz="600" b="1" i="0" u="none" strike="noStrike" cap="none" dirty="0">
                <a:solidFill>
                  <a:srgbClr val="949494"/>
                </a:solidFill>
                <a:latin typeface="Arial"/>
                <a:ea typeface="Arial"/>
                <a:cs typeface="Arial"/>
                <a:sym typeface="Arial"/>
              </a:rPr>
              <a:t>LEARNING HEROES</a:t>
            </a:r>
            <a:endParaRPr sz="1400" b="0" i="0" u="none" strike="noStrike" cap="none" dirty="0">
              <a:solidFill>
                <a:srgbClr val="000000"/>
              </a:solidFill>
              <a:latin typeface="Arial"/>
              <a:ea typeface="Arial"/>
              <a:cs typeface="Arial"/>
              <a:sym typeface="Arial"/>
            </a:endParaRPr>
          </a:p>
        </p:txBody>
      </p:sp>
      <p:sp>
        <p:nvSpPr>
          <p:cNvPr id="627" name="Google Shape;627;p21"/>
          <p:cNvSpPr txBox="1">
            <a:spLocks noGrp="1"/>
          </p:cNvSpPr>
          <p:nvPr>
            <p:ph type="title"/>
          </p:nvPr>
        </p:nvSpPr>
        <p:spPr>
          <a:xfrm>
            <a:off x="2552" y="-33801"/>
            <a:ext cx="12189448" cy="1235872"/>
          </a:xfrm>
          <a:prstGeom prst="rect">
            <a:avLst/>
          </a:prstGeom>
          <a:noFill/>
          <a:ln>
            <a:noFill/>
          </a:ln>
        </p:spPr>
        <p:txBody>
          <a:bodyPr spcFirstLastPara="1" wrap="square" lIns="45675" tIns="45675" rIns="45675" bIns="45675" anchor="ctr" anchorCtr="0">
            <a:normAutofit/>
          </a:bodyPr>
          <a:lstStyle/>
          <a:p>
            <a:pPr marL="0" marR="0" lvl="0" indent="0" algn="ctr" rtl="0">
              <a:lnSpc>
                <a:spcPct val="90000"/>
              </a:lnSpc>
              <a:spcBef>
                <a:spcPts val="0"/>
              </a:spcBef>
              <a:spcAft>
                <a:spcPts val="0"/>
              </a:spcAft>
              <a:buClr>
                <a:srgbClr val="F2F2F2"/>
              </a:buClr>
              <a:buSzPts val="3600"/>
              <a:buFont typeface="Arial"/>
              <a:buNone/>
            </a:pPr>
            <a:r>
              <a:rPr lang="en-US">
                <a:solidFill>
                  <a:srgbClr val="F2F2F2"/>
                </a:solidFill>
              </a:rPr>
              <a:t>The Readiness Check | Giving Parents a Gut Check </a:t>
            </a:r>
            <a:endParaRPr/>
          </a:p>
        </p:txBody>
      </p:sp>
      <p:pic>
        <p:nvPicPr>
          <p:cNvPr id="628" name="Google Shape;628;p21" descr="Google Shape;337;p18"/>
          <p:cNvPicPr preferRelativeResize="0"/>
          <p:nvPr/>
        </p:nvPicPr>
        <p:blipFill rotWithShape="1">
          <a:blip r:embed="rId4">
            <a:alphaModFix/>
          </a:blip>
          <a:srcRect/>
          <a:stretch/>
        </p:blipFill>
        <p:spPr>
          <a:xfrm>
            <a:off x="6810560" y="994650"/>
            <a:ext cx="5251465" cy="5251464"/>
          </a:xfrm>
          <a:prstGeom prst="rect">
            <a:avLst/>
          </a:prstGeom>
          <a:noFill/>
          <a:ln>
            <a:noFill/>
          </a:ln>
        </p:spPr>
      </p:pic>
      <p:sp>
        <p:nvSpPr>
          <p:cNvPr id="629" name="Google Shape;629;p21"/>
          <p:cNvSpPr txBox="1"/>
          <p:nvPr/>
        </p:nvSpPr>
        <p:spPr>
          <a:xfrm>
            <a:off x="6655292" y="5498927"/>
            <a:ext cx="5160015" cy="264215"/>
          </a:xfrm>
          <a:prstGeom prst="rect">
            <a:avLst/>
          </a:prstGeom>
          <a:noFill/>
          <a:ln>
            <a:noFill/>
          </a:ln>
        </p:spPr>
        <p:txBody>
          <a:bodyPr spcFirstLastPara="1" wrap="square" lIns="45675" tIns="45675" rIns="45675" bIns="45675" anchor="t" anchorCtr="0">
            <a:spAutoFit/>
          </a:bodyPr>
          <a:lstStyle/>
          <a:p>
            <a:pPr marL="0" marR="0" lvl="0" indent="0" algn="ctr" rtl="0">
              <a:lnSpc>
                <a:spcPct val="100000"/>
              </a:lnSpc>
              <a:spcBef>
                <a:spcPts val="0"/>
              </a:spcBef>
              <a:spcAft>
                <a:spcPts val="0"/>
              </a:spcAft>
              <a:buClr>
                <a:srgbClr val="114470"/>
              </a:buClr>
              <a:buSzPts val="1200"/>
              <a:buFont typeface="Arial"/>
              <a:buNone/>
            </a:pPr>
            <a:r>
              <a:rPr lang="en-US" sz="1200" b="1" i="1" u="none" strike="noStrike" cap="none">
                <a:solidFill>
                  <a:srgbClr val="114470"/>
                </a:solidFill>
                <a:latin typeface="Arial"/>
                <a:ea typeface="Arial"/>
                <a:cs typeface="Arial"/>
                <a:sym typeface="Arial"/>
              </a:rPr>
              <a:t>Find this tool at ReadinessCheck.org</a:t>
            </a:r>
            <a:endParaRPr sz="1400" b="0" i="0" u="none" strike="noStrike" cap="none">
              <a:solidFill>
                <a:srgbClr val="000000"/>
              </a:solidFill>
              <a:latin typeface="Arial"/>
              <a:ea typeface="Arial"/>
              <a:cs typeface="Arial"/>
              <a:sym typeface="Arial"/>
            </a:endParaRPr>
          </a:p>
        </p:txBody>
      </p:sp>
      <p:pic>
        <p:nvPicPr>
          <p:cNvPr id="630" name="Google Shape;630;p21" descr="Google Shape;329;p17"/>
          <p:cNvPicPr preferRelativeResize="0"/>
          <p:nvPr/>
        </p:nvPicPr>
        <p:blipFill rotWithShape="1">
          <a:blip r:embed="rId5">
            <a:alphaModFix/>
          </a:blip>
          <a:srcRect/>
          <a:stretch/>
        </p:blipFill>
        <p:spPr>
          <a:xfrm>
            <a:off x="4145636" y="2650121"/>
            <a:ext cx="3680010" cy="3680011"/>
          </a:xfrm>
          <a:prstGeom prst="rect">
            <a:avLst/>
          </a:prstGeom>
          <a:noFill/>
          <a:ln>
            <a:noFill/>
          </a:ln>
        </p:spPr>
      </p:pic>
      <p:sp>
        <p:nvSpPr>
          <p:cNvPr id="631" name="Google Shape;631;p21"/>
          <p:cNvSpPr txBox="1">
            <a:spLocks noGrp="1"/>
          </p:cNvSpPr>
          <p:nvPr>
            <p:ph type="sldNum" idx="12"/>
          </p:nvPr>
        </p:nvSpPr>
        <p:spPr>
          <a:xfrm>
            <a:off x="11164942" y="6456358"/>
            <a:ext cx="188858" cy="165109"/>
          </a:xfrm>
          <a:prstGeom prst="rect">
            <a:avLst/>
          </a:prstGeom>
          <a:noFill/>
          <a:ln>
            <a:noFill/>
          </a:ln>
        </p:spPr>
        <p:txBody>
          <a:bodyPr spcFirstLastPara="1" wrap="square" lIns="45675" tIns="45675" rIns="45675" bIns="45675" anchor="ctr" anchorCtr="0">
            <a:spAutoFit/>
          </a:bodyPr>
          <a:lstStyle/>
          <a:p>
            <a:pPr marL="0" lvl="0" indent="0" algn="r" rtl="0">
              <a:lnSpc>
                <a:spcPct val="100000"/>
              </a:lnSpc>
              <a:spcBef>
                <a:spcPts val="0"/>
              </a:spcBef>
              <a:spcAft>
                <a:spcPts val="0"/>
              </a:spcAft>
              <a:buClr>
                <a:srgbClr val="949494"/>
              </a:buClr>
              <a:buSzPts val="600"/>
              <a:buFont typeface="Arial"/>
              <a:buNone/>
            </a:pPr>
            <a:fld id="{00000000-1234-1234-1234-123412341234}" type="slidenum">
              <a:rPr lang="en-US">
                <a:solidFill>
                  <a:srgbClr val="949494"/>
                </a:solidFill>
              </a:rPr>
              <a:t>27</a:t>
            </a:fld>
            <a:endParaRPr/>
          </a:p>
        </p:txBody>
      </p:sp>
      <p:pic>
        <p:nvPicPr>
          <p:cNvPr id="2" name="Online Media 1" descr="Readiness Check from Learning Heroes">
            <a:hlinkClick r:id="" action="ppaction://media"/>
            <a:extLst>
              <a:ext uri="{FF2B5EF4-FFF2-40B4-BE49-F238E27FC236}">
                <a16:creationId xmlns:a16="http://schemas.microsoft.com/office/drawing/2014/main" id="{7E91C73B-72AD-3F49-8D61-9237568DA11F}"/>
              </a:ext>
            </a:extLst>
          </p:cNvPr>
          <p:cNvPicPr>
            <a:picLocks noRot="1" noChangeAspect="1"/>
          </p:cNvPicPr>
          <p:nvPr>
            <a:videoFile r:link="rId1"/>
          </p:nvPr>
        </p:nvPicPr>
        <p:blipFill>
          <a:blip r:embed="rId6"/>
          <a:stretch>
            <a:fillRect/>
          </a:stretch>
        </p:blipFill>
        <p:spPr>
          <a:xfrm>
            <a:off x="7403835" y="2832052"/>
            <a:ext cx="4091058" cy="2311448"/>
          </a:xfrm>
          <a:prstGeom prst="rect">
            <a:avLst/>
          </a:prstGeom>
        </p:spPr>
      </p:pic>
      <p:sp>
        <p:nvSpPr>
          <p:cNvPr id="10" name="Google Shape;275;p4">
            <a:extLst>
              <a:ext uri="{FF2B5EF4-FFF2-40B4-BE49-F238E27FC236}">
                <a16:creationId xmlns:a16="http://schemas.microsoft.com/office/drawing/2014/main" id="{2DE02F0B-D56B-184A-A22A-55CC4293841B}"/>
              </a:ext>
            </a:extLst>
          </p:cNvPr>
          <p:cNvSpPr txBox="1">
            <a:spLocks/>
          </p:cNvSpPr>
          <p:nvPr/>
        </p:nvSpPr>
        <p:spPr>
          <a:xfrm>
            <a:off x="752737" y="2038882"/>
            <a:ext cx="3986793" cy="3897787"/>
          </a:xfrm>
          <a:prstGeom prst="rect">
            <a:avLst/>
          </a:prstGeom>
          <a:noFill/>
          <a:ln>
            <a:noFill/>
          </a:ln>
        </p:spPr>
        <p:txBody>
          <a:bodyPr spcFirstLastPara="1" wrap="square" lIns="45700" tIns="45700" rIns="45700"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accent5"/>
              </a:buClr>
              <a:buSzPts val="2800"/>
              <a:buFont typeface="Arial"/>
              <a:buChar char="⭐"/>
              <a:defRPr sz="2800" b="0" i="0" u="none" strike="noStrike" cap="none">
                <a:solidFill>
                  <a:srgbClr val="114470"/>
                </a:solidFill>
                <a:latin typeface="Arial"/>
                <a:ea typeface="Arial"/>
                <a:cs typeface="Arial"/>
                <a:sym typeface="Arial"/>
              </a:defRPr>
            </a:lvl1pPr>
            <a:lvl2pPr marL="914400" marR="0" lvl="1" indent="-406400" algn="l" rtl="0">
              <a:lnSpc>
                <a:spcPct val="90000"/>
              </a:lnSpc>
              <a:spcBef>
                <a:spcPts val="1000"/>
              </a:spcBef>
              <a:spcAft>
                <a:spcPts val="0"/>
              </a:spcAft>
              <a:buClr>
                <a:schemeClr val="accent5"/>
              </a:buClr>
              <a:buSzPts val="2800"/>
              <a:buFont typeface="Arial"/>
              <a:buChar char="•"/>
              <a:defRPr sz="2800" b="0" i="0" u="none" strike="noStrike" cap="none">
                <a:solidFill>
                  <a:srgbClr val="114470"/>
                </a:solidFill>
                <a:latin typeface="Arial"/>
                <a:ea typeface="Arial"/>
                <a:cs typeface="Arial"/>
                <a:sym typeface="Arial"/>
              </a:defRPr>
            </a:lvl2pPr>
            <a:lvl3pPr marL="1371600" marR="0" lvl="2" indent="-406400" algn="l" rtl="0">
              <a:lnSpc>
                <a:spcPct val="90000"/>
              </a:lnSpc>
              <a:spcBef>
                <a:spcPts val="1000"/>
              </a:spcBef>
              <a:spcAft>
                <a:spcPts val="0"/>
              </a:spcAft>
              <a:buClr>
                <a:schemeClr val="accent5"/>
              </a:buClr>
              <a:buSzPts val="2800"/>
              <a:buFont typeface="Arial"/>
              <a:buChar char="•"/>
              <a:defRPr sz="2800" b="0" i="0" u="none" strike="noStrike" cap="none">
                <a:solidFill>
                  <a:srgbClr val="114470"/>
                </a:solidFill>
                <a:latin typeface="Arial"/>
                <a:ea typeface="Arial"/>
                <a:cs typeface="Arial"/>
                <a:sym typeface="Arial"/>
              </a:defRPr>
            </a:lvl3pPr>
            <a:lvl4pPr marL="1828800" marR="0" lvl="3" indent="-406400" algn="l" rtl="0">
              <a:lnSpc>
                <a:spcPct val="90000"/>
              </a:lnSpc>
              <a:spcBef>
                <a:spcPts val="1000"/>
              </a:spcBef>
              <a:spcAft>
                <a:spcPts val="0"/>
              </a:spcAft>
              <a:buClr>
                <a:schemeClr val="accent5"/>
              </a:buClr>
              <a:buSzPts val="2800"/>
              <a:buFont typeface="Arial"/>
              <a:buChar char="•"/>
              <a:defRPr sz="2800" b="0" i="0" u="none" strike="noStrike" cap="none">
                <a:solidFill>
                  <a:srgbClr val="114470"/>
                </a:solidFill>
                <a:latin typeface="Arial"/>
                <a:ea typeface="Arial"/>
                <a:cs typeface="Arial"/>
                <a:sym typeface="Arial"/>
              </a:defRPr>
            </a:lvl4pPr>
            <a:lvl5pPr marL="2286000" marR="0" lvl="4" indent="-406400" algn="l" rtl="0">
              <a:lnSpc>
                <a:spcPct val="90000"/>
              </a:lnSpc>
              <a:spcBef>
                <a:spcPts val="1000"/>
              </a:spcBef>
              <a:spcAft>
                <a:spcPts val="0"/>
              </a:spcAft>
              <a:buClr>
                <a:schemeClr val="accent5"/>
              </a:buClr>
              <a:buSzPts val="2800"/>
              <a:buFont typeface="Arial"/>
              <a:buChar char="•"/>
              <a:defRPr sz="2800" b="0" i="0" u="none" strike="noStrike" cap="none">
                <a:solidFill>
                  <a:srgbClr val="114470"/>
                </a:solidFill>
                <a:latin typeface="Arial"/>
                <a:ea typeface="Arial"/>
                <a:cs typeface="Arial"/>
                <a:sym typeface="Arial"/>
              </a:defRPr>
            </a:lvl5pPr>
            <a:lvl6pPr marL="2743200" marR="0" lvl="5" indent="-406400" algn="l" rtl="0">
              <a:lnSpc>
                <a:spcPct val="90000"/>
              </a:lnSpc>
              <a:spcBef>
                <a:spcPts val="1000"/>
              </a:spcBef>
              <a:spcAft>
                <a:spcPts val="0"/>
              </a:spcAft>
              <a:buClr>
                <a:schemeClr val="accent5"/>
              </a:buClr>
              <a:buSzPts val="2800"/>
              <a:buFont typeface="Arial"/>
              <a:buChar char="•"/>
              <a:defRPr sz="2800" b="0" i="0" u="none" strike="noStrike" cap="none">
                <a:solidFill>
                  <a:srgbClr val="114470"/>
                </a:solidFill>
                <a:latin typeface="Arial"/>
                <a:ea typeface="Arial"/>
                <a:cs typeface="Arial"/>
                <a:sym typeface="Arial"/>
              </a:defRPr>
            </a:lvl6pPr>
            <a:lvl7pPr marL="3200400" marR="0" lvl="6" indent="-406400" algn="l" rtl="0">
              <a:lnSpc>
                <a:spcPct val="90000"/>
              </a:lnSpc>
              <a:spcBef>
                <a:spcPts val="1000"/>
              </a:spcBef>
              <a:spcAft>
                <a:spcPts val="0"/>
              </a:spcAft>
              <a:buClr>
                <a:schemeClr val="accent5"/>
              </a:buClr>
              <a:buSzPts val="2800"/>
              <a:buFont typeface="Arial"/>
              <a:buChar char="•"/>
              <a:defRPr sz="2800" b="0" i="0" u="none" strike="noStrike" cap="none">
                <a:solidFill>
                  <a:srgbClr val="114470"/>
                </a:solidFill>
                <a:latin typeface="Arial"/>
                <a:ea typeface="Arial"/>
                <a:cs typeface="Arial"/>
                <a:sym typeface="Arial"/>
              </a:defRPr>
            </a:lvl7pPr>
            <a:lvl8pPr marL="3657600" marR="0" lvl="7" indent="-406400" algn="l" rtl="0">
              <a:lnSpc>
                <a:spcPct val="90000"/>
              </a:lnSpc>
              <a:spcBef>
                <a:spcPts val="1000"/>
              </a:spcBef>
              <a:spcAft>
                <a:spcPts val="0"/>
              </a:spcAft>
              <a:buClr>
                <a:schemeClr val="accent5"/>
              </a:buClr>
              <a:buSzPts val="2800"/>
              <a:buFont typeface="Arial"/>
              <a:buChar char="•"/>
              <a:defRPr sz="2800" b="0" i="0" u="none" strike="noStrike" cap="none">
                <a:solidFill>
                  <a:srgbClr val="114470"/>
                </a:solidFill>
                <a:latin typeface="Arial"/>
                <a:ea typeface="Arial"/>
                <a:cs typeface="Arial"/>
                <a:sym typeface="Arial"/>
              </a:defRPr>
            </a:lvl8pPr>
            <a:lvl9pPr marL="4114800" marR="0" lvl="8" indent="-406400" algn="l" rtl="0">
              <a:lnSpc>
                <a:spcPct val="90000"/>
              </a:lnSpc>
              <a:spcBef>
                <a:spcPts val="1000"/>
              </a:spcBef>
              <a:spcAft>
                <a:spcPts val="0"/>
              </a:spcAft>
              <a:buClr>
                <a:schemeClr val="accent5"/>
              </a:buClr>
              <a:buSzPts val="2800"/>
              <a:buFont typeface="Arial"/>
              <a:buChar char="•"/>
              <a:defRPr sz="2800" b="0" i="0" u="none" strike="noStrike" cap="none">
                <a:solidFill>
                  <a:srgbClr val="114470"/>
                </a:solidFill>
                <a:latin typeface="Arial"/>
                <a:ea typeface="Arial"/>
                <a:cs typeface="Arial"/>
                <a:sym typeface="Arial"/>
              </a:defRPr>
            </a:lvl9pPr>
          </a:lstStyle>
          <a:p>
            <a:pPr marL="342900" indent="-330200">
              <a:spcBef>
                <a:spcPts val="900"/>
              </a:spcBef>
              <a:buSzPts val="1860"/>
              <a:buBlip>
                <a:blip r:embed="rId7"/>
              </a:buBlip>
            </a:pPr>
            <a:r>
              <a:rPr lang="en-US" sz="1860" dirty="0"/>
              <a:t>K-8 students answer 3-5 fun, short questions in math and reading and parents see how they have progressed with end of year skills needed for next year.</a:t>
            </a:r>
          </a:p>
          <a:p>
            <a:pPr marL="342900" indent="-330200">
              <a:spcBef>
                <a:spcPts val="900"/>
              </a:spcBef>
              <a:buSzPts val="1860"/>
              <a:buBlip>
                <a:blip r:embed="rId7"/>
              </a:buBlip>
            </a:pPr>
            <a:endParaRPr lang="en-US" sz="1860" dirty="0"/>
          </a:p>
          <a:p>
            <a:pPr marL="342900" indent="-330200">
              <a:spcBef>
                <a:spcPts val="900"/>
              </a:spcBef>
              <a:buSzPts val="1860"/>
              <a:buBlip>
                <a:blip r:embed="rId7"/>
              </a:buBlip>
            </a:pPr>
            <a:r>
              <a:rPr lang="en-US" sz="1860" dirty="0"/>
              <a:t>Connects to skill-specific, free, easy-to-use activities &amp; resources </a:t>
            </a:r>
          </a:p>
          <a:p>
            <a:pPr marL="342900" indent="-330200">
              <a:spcBef>
                <a:spcPts val="900"/>
              </a:spcBef>
              <a:buSzPts val="1860"/>
              <a:buBlip>
                <a:blip r:embed="rId7"/>
              </a:buBlip>
            </a:pPr>
            <a:endParaRPr lang="en-US" sz="1860" dirty="0"/>
          </a:p>
          <a:p>
            <a:pPr marL="342900" indent="-330200">
              <a:spcBef>
                <a:spcPts val="900"/>
              </a:spcBef>
              <a:buSzPts val="1860"/>
              <a:buBlip>
                <a:blip r:embed="rId7"/>
              </a:buBlip>
            </a:pPr>
            <a:r>
              <a:rPr lang="en-US" sz="1860" dirty="0"/>
              <a:t>Mobile-friendly and built to support ELLs (English/Spanish)</a:t>
            </a:r>
          </a:p>
        </p:txBody>
      </p:sp>
    </p:spTree>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31E01-1CE9-4D4F-B640-F39EE4B109D8}"/>
              </a:ext>
            </a:extLst>
          </p:cNvPr>
          <p:cNvSpPr>
            <a:spLocks noGrp="1"/>
          </p:cNvSpPr>
          <p:nvPr>
            <p:ph type="title"/>
          </p:nvPr>
        </p:nvSpPr>
        <p:spPr/>
        <p:txBody>
          <a:bodyPr/>
          <a:lstStyle/>
          <a:p>
            <a:r>
              <a:rPr lang="en-US" dirty="0"/>
              <a:t>Putting the Research into Action: </a:t>
            </a:r>
            <a:br>
              <a:rPr lang="en-US" dirty="0"/>
            </a:br>
            <a:r>
              <a:rPr lang="en-US" dirty="0"/>
              <a:t>A Parent Teacher Planning Tool</a:t>
            </a:r>
          </a:p>
        </p:txBody>
      </p:sp>
      <p:pic>
        <p:nvPicPr>
          <p:cNvPr id="9" name="Picture 8" descr="A screenshot of a social media post&#10;&#10;Description automatically generated">
            <a:extLst>
              <a:ext uri="{FF2B5EF4-FFF2-40B4-BE49-F238E27FC236}">
                <a16:creationId xmlns:a16="http://schemas.microsoft.com/office/drawing/2014/main" id="{0B42B15F-44BE-B046-AA74-4F8D031FB206}"/>
              </a:ext>
            </a:extLst>
          </p:cNvPr>
          <p:cNvPicPr>
            <a:picLocks noChangeAspect="1"/>
          </p:cNvPicPr>
          <p:nvPr/>
        </p:nvPicPr>
        <p:blipFill>
          <a:blip r:embed="rId3"/>
          <a:stretch>
            <a:fillRect/>
          </a:stretch>
        </p:blipFill>
        <p:spPr>
          <a:xfrm>
            <a:off x="5634318" y="2214193"/>
            <a:ext cx="3378404" cy="4372051"/>
          </a:xfrm>
          <a:prstGeom prst="rect">
            <a:avLst/>
          </a:prstGeom>
          <a:effectLst>
            <a:outerShdw dist="88900" dir="2700000" algn="tl" rotWithShape="0">
              <a:prstClr val="black">
                <a:alpha val="10000"/>
              </a:prstClr>
            </a:outerShdw>
          </a:effectLst>
        </p:spPr>
      </p:pic>
      <p:pic>
        <p:nvPicPr>
          <p:cNvPr id="4" name="Picture 3">
            <a:extLst>
              <a:ext uri="{FF2B5EF4-FFF2-40B4-BE49-F238E27FC236}">
                <a16:creationId xmlns:a16="http://schemas.microsoft.com/office/drawing/2014/main" id="{C305680E-3F15-024C-9B65-7DBA8F2879EA}"/>
              </a:ext>
            </a:extLst>
          </p:cNvPr>
          <p:cNvPicPr>
            <a:picLocks noChangeAspect="1"/>
          </p:cNvPicPr>
          <p:nvPr/>
        </p:nvPicPr>
        <p:blipFill>
          <a:blip r:embed="rId4"/>
          <a:stretch>
            <a:fillRect/>
          </a:stretch>
        </p:blipFill>
        <p:spPr>
          <a:xfrm>
            <a:off x="0" y="2472683"/>
            <a:ext cx="5634318" cy="3163312"/>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42ECB158-8CA1-B74F-AF61-0D2EDE54AD53}"/>
              </a:ext>
            </a:extLst>
          </p:cNvPr>
          <p:cNvPicPr>
            <a:picLocks noChangeAspect="1"/>
          </p:cNvPicPr>
          <p:nvPr/>
        </p:nvPicPr>
        <p:blipFill>
          <a:blip r:embed="rId5"/>
          <a:stretch>
            <a:fillRect/>
          </a:stretch>
        </p:blipFill>
        <p:spPr>
          <a:xfrm rot="21319459">
            <a:off x="8447827" y="1633269"/>
            <a:ext cx="3359019" cy="4346967"/>
          </a:xfrm>
          <a:prstGeom prst="rect">
            <a:avLst/>
          </a:prstGeom>
          <a:solidFill>
            <a:schemeClr val="bg1"/>
          </a:solidFill>
          <a:effectLst>
            <a:outerShdw dist="88900" dir="2700000" algn="tl" rotWithShape="0">
              <a:prstClr val="black">
                <a:alpha val="10000"/>
              </a:prstClr>
            </a:outerShdw>
          </a:effectLst>
        </p:spPr>
      </p:pic>
    </p:spTree>
    <p:extLst>
      <p:ext uri="{BB962C8B-B14F-4D97-AF65-F5344CB8AC3E}">
        <p14:creationId xmlns:p14="http://schemas.microsoft.com/office/powerpoint/2010/main" val="34528247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31"/>
          <p:cNvSpPr txBox="1"/>
          <p:nvPr/>
        </p:nvSpPr>
        <p:spPr>
          <a:xfrm>
            <a:off x="7081157" y="6456338"/>
            <a:ext cx="4023361" cy="165149"/>
          </a:xfrm>
          <a:prstGeom prst="rect">
            <a:avLst/>
          </a:prstGeom>
          <a:noFill/>
          <a:ln>
            <a:noFill/>
          </a:ln>
        </p:spPr>
        <p:txBody>
          <a:bodyPr spcFirstLastPara="1" wrap="square" lIns="45700" tIns="45700" rIns="45700" bIns="45700" anchor="ctr" anchorCtr="0">
            <a:spAutoFit/>
          </a:bodyPr>
          <a:lstStyle/>
          <a:p>
            <a:pPr marL="0" marR="0" lvl="0" indent="0" algn="r" rtl="0">
              <a:lnSpc>
                <a:spcPct val="100000"/>
              </a:lnSpc>
              <a:spcBef>
                <a:spcPts val="0"/>
              </a:spcBef>
              <a:spcAft>
                <a:spcPts val="0"/>
              </a:spcAft>
              <a:buClr>
                <a:srgbClr val="FFFFFF"/>
              </a:buClr>
              <a:buSzPts val="600"/>
              <a:buFont typeface="Arial"/>
              <a:buNone/>
            </a:pPr>
            <a:r>
              <a:rPr lang="en-US" sz="600" b="1" i="0" u="none" strike="noStrike" cap="none">
                <a:solidFill>
                  <a:srgbClr val="FFFFFF"/>
                </a:solidFill>
                <a:latin typeface="Arial"/>
                <a:ea typeface="Arial"/>
                <a:cs typeface="Arial"/>
                <a:sym typeface="Arial"/>
              </a:rPr>
              <a:t>LEARNING HEROES</a:t>
            </a:r>
            <a:endParaRPr sz="1400" b="0" i="0" u="none" strike="noStrike" cap="none">
              <a:solidFill>
                <a:srgbClr val="000000"/>
              </a:solidFill>
              <a:latin typeface="Arial"/>
              <a:ea typeface="Arial"/>
              <a:cs typeface="Arial"/>
              <a:sym typeface="Arial"/>
            </a:endParaRPr>
          </a:p>
        </p:txBody>
      </p:sp>
      <p:grpSp>
        <p:nvGrpSpPr>
          <p:cNvPr id="714" name="Google Shape;714;p31"/>
          <p:cNvGrpSpPr/>
          <p:nvPr/>
        </p:nvGrpSpPr>
        <p:grpSpPr>
          <a:xfrm>
            <a:off x="2827270" y="2186108"/>
            <a:ext cx="6537457" cy="3582670"/>
            <a:chOff x="-1" y="-1"/>
            <a:chExt cx="6537455" cy="3582669"/>
          </a:xfrm>
        </p:grpSpPr>
        <p:sp>
          <p:nvSpPr>
            <p:cNvPr id="715" name="Google Shape;715;p31"/>
            <p:cNvSpPr/>
            <p:nvPr/>
          </p:nvSpPr>
          <p:spPr>
            <a:xfrm rot="10800000">
              <a:off x="139961" y="93669"/>
              <a:ext cx="6397493" cy="3488999"/>
            </a:xfrm>
            <a:custGeom>
              <a:avLst/>
              <a:gdLst/>
              <a:ahLst/>
              <a:cxnLst/>
              <a:rect l="l" t="t" r="r" b="b"/>
              <a:pathLst>
                <a:path w="21600" h="21595" extrusionOk="0">
                  <a:moveTo>
                    <a:pt x="228" y="759"/>
                  </a:moveTo>
                  <a:lnTo>
                    <a:pt x="21362" y="0"/>
                  </a:lnTo>
                  <a:cubicBezTo>
                    <a:pt x="21491" y="-5"/>
                    <a:pt x="21597" y="165"/>
                    <a:pt x="21600" y="379"/>
                  </a:cubicBezTo>
                  <a:cubicBezTo>
                    <a:pt x="21600" y="382"/>
                    <a:pt x="21600" y="384"/>
                    <a:pt x="21600" y="387"/>
                  </a:cubicBezTo>
                  <a:lnTo>
                    <a:pt x="21600" y="21207"/>
                  </a:lnTo>
                  <a:cubicBezTo>
                    <a:pt x="21600" y="21421"/>
                    <a:pt x="21496" y="21595"/>
                    <a:pt x="21367" y="21595"/>
                  </a:cubicBezTo>
                  <a:cubicBezTo>
                    <a:pt x="21366" y="21595"/>
                    <a:pt x="21364" y="21595"/>
                    <a:pt x="21362" y="21595"/>
                  </a:cubicBezTo>
                  <a:lnTo>
                    <a:pt x="228" y="20836"/>
                  </a:lnTo>
                  <a:cubicBezTo>
                    <a:pt x="101" y="20831"/>
                    <a:pt x="0" y="20659"/>
                    <a:pt x="0" y="20448"/>
                  </a:cubicBezTo>
                  <a:lnTo>
                    <a:pt x="0" y="1147"/>
                  </a:lnTo>
                  <a:cubicBezTo>
                    <a:pt x="0" y="936"/>
                    <a:pt x="101" y="763"/>
                    <a:pt x="228" y="759"/>
                  </a:cubicBezTo>
                  <a:close/>
                </a:path>
              </a:pathLst>
            </a:custGeom>
            <a:solidFill>
              <a:srgbClr val="4D4D4D">
                <a:alpha val="4705"/>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3000"/>
                <a:buFont typeface="Gill Sans"/>
                <a:buNone/>
              </a:pPr>
              <a:endParaRPr sz="3000" b="0" i="0" u="none" strike="noStrike" cap="none">
                <a:solidFill>
                  <a:srgbClr val="FFFFFF"/>
                </a:solidFill>
                <a:latin typeface="Gill Sans"/>
                <a:ea typeface="Gill Sans"/>
                <a:cs typeface="Gill Sans"/>
                <a:sym typeface="Gill Sans"/>
              </a:endParaRPr>
            </a:p>
          </p:txBody>
        </p:sp>
        <p:sp>
          <p:nvSpPr>
            <p:cNvPr id="716" name="Google Shape;716;p31"/>
            <p:cNvSpPr/>
            <p:nvPr/>
          </p:nvSpPr>
          <p:spPr>
            <a:xfrm rot="10800000">
              <a:off x="-1" y="-1"/>
              <a:ext cx="6391030" cy="3481879"/>
            </a:xfrm>
            <a:custGeom>
              <a:avLst/>
              <a:gdLst/>
              <a:ahLst/>
              <a:cxnLst/>
              <a:rect l="l" t="t" r="r" b="b"/>
              <a:pathLst>
                <a:path w="21600" h="21595" extrusionOk="0">
                  <a:moveTo>
                    <a:pt x="227" y="759"/>
                  </a:moveTo>
                  <a:lnTo>
                    <a:pt x="21362" y="0"/>
                  </a:lnTo>
                  <a:cubicBezTo>
                    <a:pt x="21491" y="-5"/>
                    <a:pt x="21597" y="165"/>
                    <a:pt x="21600" y="379"/>
                  </a:cubicBezTo>
                  <a:cubicBezTo>
                    <a:pt x="21600" y="382"/>
                    <a:pt x="21600" y="384"/>
                    <a:pt x="21600" y="387"/>
                  </a:cubicBezTo>
                  <a:lnTo>
                    <a:pt x="21600" y="21207"/>
                  </a:lnTo>
                  <a:cubicBezTo>
                    <a:pt x="21600" y="21421"/>
                    <a:pt x="21496" y="21595"/>
                    <a:pt x="21367" y="21595"/>
                  </a:cubicBezTo>
                  <a:cubicBezTo>
                    <a:pt x="21366" y="21595"/>
                    <a:pt x="21364" y="21595"/>
                    <a:pt x="21362" y="21595"/>
                  </a:cubicBezTo>
                  <a:lnTo>
                    <a:pt x="227" y="20836"/>
                  </a:lnTo>
                  <a:cubicBezTo>
                    <a:pt x="101" y="20831"/>
                    <a:pt x="0" y="20659"/>
                    <a:pt x="0" y="20448"/>
                  </a:cubicBezTo>
                  <a:lnTo>
                    <a:pt x="0" y="1147"/>
                  </a:lnTo>
                  <a:cubicBezTo>
                    <a:pt x="0" y="936"/>
                    <a:pt x="101" y="763"/>
                    <a:pt x="227" y="759"/>
                  </a:cubicBezTo>
                  <a:close/>
                </a:path>
              </a:pathLst>
            </a:custGeom>
            <a:solidFill>
              <a:srgbClr val="FFFFFF"/>
            </a:solidFill>
            <a:ln w="9525" cap="flat" cmpd="sng">
              <a:solidFill>
                <a:srgbClr val="E6E6E6"/>
              </a:solidFill>
              <a:prstDash val="solid"/>
              <a:bevel/>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3000"/>
                <a:buFont typeface="Gill Sans"/>
                <a:buNone/>
              </a:pPr>
              <a:endParaRPr sz="3000" b="0" i="0" u="none" strike="noStrike" cap="none">
                <a:solidFill>
                  <a:srgbClr val="FFFFFF"/>
                </a:solidFill>
                <a:latin typeface="Gill Sans"/>
                <a:ea typeface="Gill Sans"/>
                <a:cs typeface="Gill Sans"/>
                <a:sym typeface="Gill Sans"/>
              </a:endParaRPr>
            </a:p>
          </p:txBody>
        </p:sp>
      </p:grpSp>
      <p:sp>
        <p:nvSpPr>
          <p:cNvPr id="717" name="Google Shape;717;p31"/>
          <p:cNvSpPr/>
          <p:nvPr/>
        </p:nvSpPr>
        <p:spPr>
          <a:xfrm>
            <a:off x="2682320" y="1981434"/>
            <a:ext cx="474243" cy="474243"/>
          </a:xfrm>
          <a:prstGeom prst="ellipse">
            <a:avLst/>
          </a:prstGeom>
          <a:solidFill>
            <a:srgbClr val="FF75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3600"/>
              <a:buFont typeface="Rubik"/>
              <a:buNone/>
            </a:pPr>
            <a:endParaRPr sz="3600" b="1" i="0" u="none" strike="noStrike" cap="none">
              <a:solidFill>
                <a:srgbClr val="FFFFFF"/>
              </a:solidFill>
              <a:latin typeface="Rubik"/>
              <a:ea typeface="Rubik"/>
              <a:cs typeface="Rubik"/>
              <a:sym typeface="Rubik"/>
            </a:endParaRPr>
          </a:p>
        </p:txBody>
      </p:sp>
      <p:sp>
        <p:nvSpPr>
          <p:cNvPr id="718" name="Google Shape;718;p31"/>
          <p:cNvSpPr/>
          <p:nvPr/>
        </p:nvSpPr>
        <p:spPr>
          <a:xfrm>
            <a:off x="2768576" y="2051973"/>
            <a:ext cx="299791" cy="299790"/>
          </a:xfrm>
          <a:prstGeom prst="star5">
            <a:avLst>
              <a:gd name="adj" fmla="val 19098"/>
              <a:gd name="hf" fmla="val 105146"/>
              <a:gd name="vf" fmla="val 110557"/>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3200"/>
              <a:buFont typeface="Arial"/>
              <a:buNone/>
            </a:pPr>
            <a:endParaRPr sz="3200" b="0" i="0" u="none" strike="noStrike" cap="none">
              <a:solidFill>
                <a:srgbClr val="FFFFFF"/>
              </a:solidFill>
              <a:latin typeface="Arial"/>
              <a:ea typeface="Arial"/>
              <a:cs typeface="Arial"/>
              <a:sym typeface="Arial"/>
            </a:endParaRPr>
          </a:p>
        </p:txBody>
      </p:sp>
      <p:pic>
        <p:nvPicPr>
          <p:cNvPr id="719" name="Google Shape;719;p31" descr="Picture 12"/>
          <p:cNvPicPr preferRelativeResize="0"/>
          <p:nvPr/>
        </p:nvPicPr>
        <p:blipFill rotWithShape="1">
          <a:blip r:embed="rId3">
            <a:alphaModFix/>
          </a:blip>
          <a:srcRect/>
          <a:stretch/>
        </p:blipFill>
        <p:spPr>
          <a:xfrm>
            <a:off x="7907032" y="3749842"/>
            <a:ext cx="2902464" cy="2901121"/>
          </a:xfrm>
          <a:prstGeom prst="rect">
            <a:avLst/>
          </a:prstGeom>
          <a:noFill/>
          <a:ln>
            <a:noFill/>
          </a:ln>
        </p:spPr>
      </p:pic>
      <p:cxnSp>
        <p:nvCxnSpPr>
          <p:cNvPr id="720" name="Google Shape;720;p31"/>
          <p:cNvCxnSpPr/>
          <p:nvPr/>
        </p:nvCxnSpPr>
        <p:spPr>
          <a:xfrm>
            <a:off x="5667269" y="1203116"/>
            <a:ext cx="857463" cy="1"/>
          </a:xfrm>
          <a:prstGeom prst="straightConnector1">
            <a:avLst/>
          </a:prstGeom>
          <a:noFill/>
          <a:ln w="12700" cap="flat" cmpd="sng">
            <a:solidFill>
              <a:srgbClr val="FFFFFF"/>
            </a:solidFill>
            <a:prstDash val="solid"/>
            <a:miter lim="8000"/>
            <a:headEnd type="none" w="sm" len="sm"/>
            <a:tailEnd type="none" w="sm" len="sm"/>
          </a:ln>
        </p:spPr>
      </p:cxnSp>
      <p:pic>
        <p:nvPicPr>
          <p:cNvPr id="721" name="Google Shape;721;p31" descr="Picture 17"/>
          <p:cNvPicPr preferRelativeResize="0"/>
          <p:nvPr/>
        </p:nvPicPr>
        <p:blipFill rotWithShape="1">
          <a:blip r:embed="rId4">
            <a:alphaModFix/>
          </a:blip>
          <a:srcRect/>
          <a:stretch/>
        </p:blipFill>
        <p:spPr>
          <a:xfrm>
            <a:off x="1726700" y="3033738"/>
            <a:ext cx="1307231" cy="2366538"/>
          </a:xfrm>
          <a:prstGeom prst="rect">
            <a:avLst/>
          </a:prstGeom>
          <a:noFill/>
          <a:ln>
            <a:noFill/>
          </a:ln>
        </p:spPr>
      </p:pic>
      <p:sp>
        <p:nvSpPr>
          <p:cNvPr id="722" name="Google Shape;722;p31"/>
          <p:cNvSpPr txBox="1"/>
          <p:nvPr/>
        </p:nvSpPr>
        <p:spPr>
          <a:xfrm>
            <a:off x="3465416" y="3096042"/>
            <a:ext cx="5114739" cy="1015622"/>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chemeClr val="accent1"/>
              </a:buClr>
              <a:buSzPts val="2000"/>
              <a:buFont typeface="Arial"/>
              <a:buNone/>
            </a:pPr>
            <a:r>
              <a:rPr lang="en-US" sz="2000" b="1" i="0" u="none" strike="noStrike" cap="none" dirty="0">
                <a:solidFill>
                  <a:schemeClr val="accent1"/>
                </a:solidFill>
                <a:latin typeface="Arial"/>
                <a:ea typeface="Arial"/>
                <a:cs typeface="Arial"/>
                <a:sym typeface="Arial"/>
              </a:rPr>
              <a:t>USING THE Q&amp;A BOX:</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2060"/>
              </a:buClr>
              <a:buSzPts val="2000"/>
              <a:buFont typeface="Arial"/>
              <a:buNone/>
            </a:pPr>
            <a:endParaRPr sz="2000" b="1" i="0" u="none" strike="noStrike" cap="none" dirty="0">
              <a:solidFill>
                <a:schemeClr val="accent1"/>
              </a:solidFill>
              <a:latin typeface="Arial"/>
              <a:ea typeface="Arial"/>
              <a:cs typeface="Arial"/>
              <a:sym typeface="Arial"/>
            </a:endParaRPr>
          </a:p>
          <a:p>
            <a:pPr marL="0" marR="0" lvl="0" indent="0" algn="ctr" rtl="0">
              <a:lnSpc>
                <a:spcPct val="100000"/>
              </a:lnSpc>
              <a:spcBef>
                <a:spcPts val="0"/>
              </a:spcBef>
              <a:spcAft>
                <a:spcPts val="0"/>
              </a:spcAft>
              <a:buClr>
                <a:srgbClr val="114470"/>
              </a:buClr>
              <a:buSzPts val="2000"/>
              <a:buFont typeface="Arial"/>
              <a:buNone/>
            </a:pPr>
            <a:r>
              <a:rPr lang="en-US" sz="2000" b="1" i="0" u="none" strike="noStrike" cap="none" dirty="0">
                <a:solidFill>
                  <a:srgbClr val="114470"/>
                </a:solidFill>
                <a:latin typeface="Arial"/>
                <a:ea typeface="Arial"/>
                <a:cs typeface="Arial"/>
                <a:sym typeface="Arial"/>
              </a:rPr>
              <a:t>Do you have any questions for our team?</a:t>
            </a:r>
            <a:endParaRPr sz="1400" b="0" i="0" u="none" strike="noStrike" cap="none" dirty="0">
              <a:solidFill>
                <a:srgbClr val="000000"/>
              </a:solidFill>
              <a:latin typeface="Arial"/>
              <a:ea typeface="Arial"/>
              <a:cs typeface="Arial"/>
              <a:sym typeface="Arial"/>
            </a:endParaRPr>
          </a:p>
        </p:txBody>
      </p:sp>
      <p:sp>
        <p:nvSpPr>
          <p:cNvPr id="723" name="Google Shape;723;p31"/>
          <p:cNvSpPr txBox="1">
            <a:spLocks noGrp="1"/>
          </p:cNvSpPr>
          <p:nvPr>
            <p:ph type="title"/>
          </p:nvPr>
        </p:nvSpPr>
        <p:spPr>
          <a:xfrm>
            <a:off x="2552" y="-33801"/>
            <a:ext cx="12189448" cy="1235872"/>
          </a:xfrm>
          <a:prstGeom prst="rect">
            <a:avLst/>
          </a:prstGeom>
          <a:noFill/>
          <a:ln>
            <a:noFill/>
          </a:ln>
        </p:spPr>
        <p:txBody>
          <a:bodyPr spcFirstLastPara="1" wrap="square" lIns="45700" tIns="45700" rIns="45700" bIns="45700" anchor="ctr" anchorCtr="0">
            <a:normAutofit/>
          </a:bodyPr>
          <a:lstStyle/>
          <a:p>
            <a:pPr marL="0" lvl="0" indent="0" algn="ctr" rtl="0">
              <a:lnSpc>
                <a:spcPct val="90000"/>
              </a:lnSpc>
              <a:spcBef>
                <a:spcPts val="0"/>
              </a:spcBef>
              <a:spcAft>
                <a:spcPts val="0"/>
              </a:spcAft>
              <a:buClr>
                <a:srgbClr val="FFFFFF"/>
              </a:buClr>
              <a:buSzPts val="3600"/>
              <a:buFont typeface="Arial"/>
              <a:buNone/>
            </a:pPr>
            <a:r>
              <a:rPr lang="en-US" sz="3600" b="1">
                <a:solidFill>
                  <a:srgbClr val="FFFFFF"/>
                </a:solidFill>
              </a:rPr>
              <a:t>Q&amp;A</a:t>
            </a:r>
            <a:endParaRPr/>
          </a:p>
        </p:txBody>
      </p:sp>
      <p:sp>
        <p:nvSpPr>
          <p:cNvPr id="724" name="Google Shape;724;p31"/>
          <p:cNvSpPr txBox="1">
            <a:spLocks noGrp="1"/>
          </p:cNvSpPr>
          <p:nvPr>
            <p:ph type="sldNum" idx="12"/>
          </p:nvPr>
        </p:nvSpPr>
        <p:spPr>
          <a:xfrm>
            <a:off x="11164902" y="6456338"/>
            <a:ext cx="188898" cy="165149"/>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FFFFFF"/>
              </a:buClr>
              <a:buSzPts val="600"/>
              <a:buFont typeface="Arial"/>
              <a:buNone/>
            </a:pPr>
            <a:fld id="{00000000-1234-1234-1234-123412341234}" type="slidenum">
              <a:rPr lang="en-US">
                <a:solidFill>
                  <a:srgbClr val="FFFFFF"/>
                </a:solidFill>
              </a:rPr>
              <a:t>29</a:t>
            </a:fld>
            <a:endParaRPr/>
          </a:p>
        </p:txBody>
      </p:sp>
    </p:spTree>
    <p:extLst>
      <p:ext uri="{BB962C8B-B14F-4D97-AF65-F5344CB8AC3E}">
        <p14:creationId xmlns:p14="http://schemas.microsoft.com/office/powerpoint/2010/main" val="848070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3" name="Google Shape;493;p85"/>
          <p:cNvSpPr txBox="1"/>
          <p:nvPr/>
        </p:nvSpPr>
        <p:spPr>
          <a:xfrm>
            <a:off x="8138198" y="4562361"/>
            <a:ext cx="2633134" cy="9694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US" b="1" i="0" u="none" strike="noStrike" cap="none" dirty="0">
                <a:solidFill>
                  <a:schemeClr val="lt1"/>
                </a:solidFill>
                <a:latin typeface="Arial"/>
                <a:ea typeface="Arial"/>
                <a:cs typeface="Arial"/>
                <a:sym typeface="Arial"/>
              </a:rPr>
              <a:t>Windy Lopez-Aflitto </a:t>
            </a:r>
            <a:endParaRPr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r>
              <a:rPr lang="en-US" i="1" u="none" strike="noStrike" cap="none" dirty="0">
                <a:solidFill>
                  <a:schemeClr val="lt1"/>
                </a:solidFill>
                <a:latin typeface="Arial"/>
                <a:ea typeface="Arial"/>
                <a:cs typeface="Arial"/>
                <a:sym typeface="Arial"/>
              </a:rPr>
              <a:t>VP Content and Partnerships </a:t>
            </a:r>
            <a:endParaRPr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r>
              <a:rPr lang="en-US" b="1" i="0" u="none" strike="noStrike" cap="none" dirty="0">
                <a:solidFill>
                  <a:schemeClr val="lt1"/>
                </a:solidFill>
                <a:latin typeface="Arial"/>
                <a:ea typeface="Arial"/>
                <a:cs typeface="Arial"/>
                <a:sym typeface="Arial"/>
              </a:rPr>
              <a:t>Learning Heroes</a:t>
            </a:r>
            <a:endParaRPr b="0" i="0" u="none" strike="noStrike" cap="none" dirty="0">
              <a:solidFill>
                <a:schemeClr val="lt1"/>
              </a:solidFill>
              <a:latin typeface="Arial"/>
              <a:ea typeface="Arial"/>
              <a:cs typeface="Arial"/>
              <a:sym typeface="Arial"/>
            </a:endParaRPr>
          </a:p>
        </p:txBody>
      </p:sp>
      <p:sp>
        <p:nvSpPr>
          <p:cNvPr id="494" name="Google Shape;494;p85"/>
          <p:cNvSpPr txBox="1"/>
          <p:nvPr/>
        </p:nvSpPr>
        <p:spPr>
          <a:xfrm>
            <a:off x="5099271" y="4562361"/>
            <a:ext cx="2281696" cy="9694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US" b="1" i="0" u="none" strike="noStrike" cap="none" dirty="0">
                <a:solidFill>
                  <a:schemeClr val="lt1"/>
                </a:solidFill>
                <a:latin typeface="Arial"/>
                <a:ea typeface="Arial"/>
                <a:cs typeface="Arial"/>
                <a:sym typeface="Arial"/>
              </a:rPr>
              <a:t>David Park </a:t>
            </a:r>
            <a:endParaRPr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r>
              <a:rPr lang="en-US" i="1" u="none" strike="noStrike" cap="none" dirty="0">
                <a:solidFill>
                  <a:schemeClr val="lt1"/>
                </a:solidFill>
                <a:latin typeface="Arial"/>
                <a:ea typeface="Arial"/>
                <a:cs typeface="Arial"/>
                <a:sym typeface="Arial"/>
              </a:rPr>
              <a:t>Senior Vice President,</a:t>
            </a:r>
          </a:p>
          <a:p>
            <a:pPr marL="0" marR="0" lvl="0" indent="0" algn="l" rtl="0">
              <a:lnSpc>
                <a:spcPct val="100000"/>
              </a:lnSpc>
              <a:spcBef>
                <a:spcPts val="0"/>
              </a:spcBef>
              <a:spcAft>
                <a:spcPts val="0"/>
              </a:spcAft>
              <a:buClr>
                <a:srgbClr val="000000"/>
              </a:buClr>
              <a:buSzPts val="1900"/>
              <a:buFont typeface="Arial"/>
              <a:buNone/>
            </a:pPr>
            <a:r>
              <a:rPr lang="en-US" i="1" dirty="0">
                <a:solidFill>
                  <a:schemeClr val="lt1"/>
                </a:solidFill>
              </a:rPr>
              <a:t>Strategy &amp; Communication</a:t>
            </a:r>
            <a:endParaRPr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00"/>
              <a:buFont typeface="Arial"/>
              <a:buNone/>
            </a:pPr>
            <a:r>
              <a:rPr lang="en-US" b="1" i="0" u="none" strike="noStrike" cap="none" dirty="0">
                <a:solidFill>
                  <a:schemeClr val="lt1"/>
                </a:solidFill>
                <a:latin typeface="Arial"/>
                <a:ea typeface="Arial"/>
                <a:cs typeface="Arial"/>
                <a:sym typeface="Arial"/>
              </a:rPr>
              <a:t>Learning Heroes</a:t>
            </a:r>
            <a:endParaRPr b="0" i="0" u="none" strike="noStrike" cap="none" dirty="0">
              <a:solidFill>
                <a:schemeClr val="lt1"/>
              </a:solidFill>
              <a:latin typeface="Arial"/>
              <a:ea typeface="Arial"/>
              <a:cs typeface="Arial"/>
              <a:sym typeface="Arial"/>
            </a:endParaRPr>
          </a:p>
        </p:txBody>
      </p:sp>
      <p:sp>
        <p:nvSpPr>
          <p:cNvPr id="499" name="Google Shape;499;p85"/>
          <p:cNvSpPr/>
          <p:nvPr/>
        </p:nvSpPr>
        <p:spPr>
          <a:xfrm>
            <a:off x="4811033" y="234114"/>
            <a:ext cx="2569934"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FFFFFF"/>
                </a:solidFill>
                <a:latin typeface="Arial"/>
                <a:ea typeface="Arial"/>
                <a:cs typeface="Arial"/>
                <a:sym typeface="Arial"/>
              </a:rPr>
              <a:t>Presenters</a:t>
            </a:r>
            <a:endParaRPr sz="1800" b="0" i="0" u="none" strike="noStrike" cap="none" dirty="0">
              <a:solidFill>
                <a:schemeClr val="dk1"/>
              </a:solidFill>
              <a:latin typeface="Arial"/>
              <a:ea typeface="Arial"/>
              <a:cs typeface="Arial"/>
              <a:sym typeface="Arial"/>
            </a:endParaRPr>
          </a:p>
        </p:txBody>
      </p:sp>
      <p:sp>
        <p:nvSpPr>
          <p:cNvPr id="11" name="Google Shape;494;p85">
            <a:extLst>
              <a:ext uri="{FF2B5EF4-FFF2-40B4-BE49-F238E27FC236}">
                <a16:creationId xmlns:a16="http://schemas.microsoft.com/office/drawing/2014/main" id="{AF2FAAD6-BFE5-4888-A525-B04743CEE87F}"/>
              </a:ext>
            </a:extLst>
          </p:cNvPr>
          <p:cNvSpPr txBox="1"/>
          <p:nvPr/>
        </p:nvSpPr>
        <p:spPr>
          <a:xfrm>
            <a:off x="1859112" y="4562361"/>
            <a:ext cx="2633133" cy="9694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US" b="1" i="0" u="none" strike="noStrike" cap="none" dirty="0">
                <a:solidFill>
                  <a:schemeClr val="lt1"/>
                </a:solidFill>
                <a:latin typeface="Arial"/>
                <a:ea typeface="Arial"/>
                <a:cs typeface="Arial"/>
                <a:sym typeface="Arial"/>
              </a:rPr>
              <a:t>Dr. </a:t>
            </a:r>
            <a:r>
              <a:rPr lang="en-US" b="1" i="0" u="none" strike="noStrike" cap="none" dirty="0" err="1">
                <a:solidFill>
                  <a:schemeClr val="lt1"/>
                </a:solidFill>
                <a:latin typeface="Arial"/>
                <a:ea typeface="Arial"/>
                <a:cs typeface="Arial"/>
                <a:sym typeface="Arial"/>
              </a:rPr>
              <a:t>Eyal</a:t>
            </a:r>
            <a:r>
              <a:rPr lang="en-US" b="1" i="0" u="none" strike="noStrike" cap="none" dirty="0">
                <a:solidFill>
                  <a:schemeClr val="lt1"/>
                </a:solidFill>
                <a:latin typeface="Arial"/>
                <a:ea typeface="Arial"/>
                <a:cs typeface="Arial"/>
                <a:sym typeface="Arial"/>
              </a:rPr>
              <a:t> Bergman</a:t>
            </a:r>
          </a:p>
          <a:p>
            <a:pPr marL="0" marR="0" lvl="0" indent="0" algn="l" rtl="0">
              <a:lnSpc>
                <a:spcPct val="100000"/>
              </a:lnSpc>
              <a:spcBef>
                <a:spcPts val="0"/>
              </a:spcBef>
              <a:spcAft>
                <a:spcPts val="0"/>
              </a:spcAft>
              <a:buClr>
                <a:srgbClr val="000000"/>
              </a:buClr>
              <a:buSzPts val="1900"/>
              <a:buFont typeface="Arial"/>
              <a:buNone/>
            </a:pPr>
            <a:r>
              <a:rPr lang="en-US" i="1" u="none" strike="noStrike" cap="none" dirty="0">
                <a:solidFill>
                  <a:schemeClr val="lt1"/>
                </a:solidFill>
                <a:latin typeface="Arial"/>
                <a:ea typeface="Arial"/>
                <a:cs typeface="Arial"/>
                <a:sym typeface="Arial"/>
              </a:rPr>
              <a:t>Co-author, Dual Capacity</a:t>
            </a:r>
            <a:r>
              <a:rPr lang="en-US" i="1" dirty="0">
                <a:solidFill>
                  <a:schemeClr val="lt1"/>
                </a:solidFill>
              </a:rPr>
              <a:t>-Building Framework for Family-School Partnerships</a:t>
            </a:r>
            <a:endParaRPr i="1" u="none" strike="noStrike" cap="none" dirty="0">
              <a:solidFill>
                <a:srgbClr val="000000"/>
              </a:solidFill>
              <a:latin typeface="Arial"/>
              <a:ea typeface="Arial"/>
              <a:cs typeface="Arial"/>
              <a:sym typeface="Arial"/>
            </a:endParaRPr>
          </a:p>
        </p:txBody>
      </p:sp>
      <p:pic>
        <p:nvPicPr>
          <p:cNvPr id="9" name="Picture 8" descr="A person smiling for the picture&#10;&#10;Description automatically generated with medium confidence">
            <a:extLst>
              <a:ext uri="{FF2B5EF4-FFF2-40B4-BE49-F238E27FC236}">
                <a16:creationId xmlns:a16="http://schemas.microsoft.com/office/drawing/2014/main" id="{D1CBD2AB-1BA0-491E-B313-AC0590FFA20A}"/>
              </a:ext>
            </a:extLst>
          </p:cNvPr>
          <p:cNvPicPr>
            <a:picLocks noChangeAspect="1"/>
          </p:cNvPicPr>
          <p:nvPr/>
        </p:nvPicPr>
        <p:blipFill>
          <a:blip r:embed="rId3"/>
          <a:stretch>
            <a:fillRect/>
          </a:stretch>
        </p:blipFill>
        <p:spPr>
          <a:xfrm>
            <a:off x="4967246" y="1625873"/>
            <a:ext cx="2413721" cy="2413721"/>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10" name="Picture 9">
            <a:extLst>
              <a:ext uri="{FF2B5EF4-FFF2-40B4-BE49-F238E27FC236}">
                <a16:creationId xmlns:a16="http://schemas.microsoft.com/office/drawing/2014/main" id="{2D50DBE2-E7BD-4356-9ECE-987463F03543}"/>
              </a:ext>
            </a:extLst>
          </p:cNvPr>
          <p:cNvPicPr>
            <a:picLocks noChangeAspect="1"/>
          </p:cNvPicPr>
          <p:nvPr/>
        </p:nvPicPr>
        <p:blipFill>
          <a:blip r:embed="rId4"/>
          <a:srcRect l="1514" r="1514"/>
          <a:stretch/>
        </p:blipFill>
        <p:spPr>
          <a:xfrm>
            <a:off x="1795613" y="1625873"/>
            <a:ext cx="2340922" cy="2414016"/>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12" name="Picture 11" descr="A person smiling for the camera&#10;&#10;Description automatically generated with medium confidence">
            <a:extLst>
              <a:ext uri="{FF2B5EF4-FFF2-40B4-BE49-F238E27FC236}">
                <a16:creationId xmlns:a16="http://schemas.microsoft.com/office/drawing/2014/main" id="{B987374F-4BD5-4BDB-A757-80CE3C67536D}"/>
              </a:ext>
            </a:extLst>
          </p:cNvPr>
          <p:cNvPicPr>
            <a:picLocks noChangeAspect="1"/>
          </p:cNvPicPr>
          <p:nvPr/>
        </p:nvPicPr>
        <p:blipFill>
          <a:blip r:embed="rId5"/>
          <a:stretch>
            <a:fillRect/>
          </a:stretch>
        </p:blipFill>
        <p:spPr>
          <a:xfrm>
            <a:off x="8211678" y="1625873"/>
            <a:ext cx="2414016" cy="2414016"/>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13" name="Google Shape;229;p2">
            <a:extLst>
              <a:ext uri="{FF2B5EF4-FFF2-40B4-BE49-F238E27FC236}">
                <a16:creationId xmlns:a16="http://schemas.microsoft.com/office/drawing/2014/main" id="{09099BE6-5491-44DC-875A-3B1EFE58828E}"/>
              </a:ext>
            </a:extLst>
          </p:cNvPr>
          <p:cNvSpPr txBox="1"/>
          <p:nvPr/>
        </p:nvSpPr>
        <p:spPr>
          <a:xfrm>
            <a:off x="7081157" y="6456338"/>
            <a:ext cx="4023361" cy="165149"/>
          </a:xfrm>
          <a:prstGeom prst="rect">
            <a:avLst/>
          </a:prstGeom>
          <a:noFill/>
          <a:ln>
            <a:noFill/>
          </a:ln>
        </p:spPr>
        <p:txBody>
          <a:bodyPr spcFirstLastPara="1" wrap="square" lIns="45700" tIns="45700" rIns="45700" bIns="45700" anchor="ctr" anchorCtr="0">
            <a:spAutoFit/>
          </a:bodyPr>
          <a:lstStyle/>
          <a:p>
            <a:pPr marL="0" marR="0" lvl="0" indent="0" algn="r" rtl="0">
              <a:lnSpc>
                <a:spcPct val="100000"/>
              </a:lnSpc>
              <a:spcBef>
                <a:spcPts val="0"/>
              </a:spcBef>
              <a:spcAft>
                <a:spcPts val="0"/>
              </a:spcAft>
              <a:buClr>
                <a:srgbClr val="FFFFFF"/>
              </a:buClr>
              <a:buSzPts val="600"/>
              <a:buFont typeface="Arial"/>
              <a:buNone/>
            </a:pPr>
            <a:r>
              <a:rPr lang="en-US" sz="600" b="0" i="0" u="none" strike="noStrike" cap="none">
                <a:solidFill>
                  <a:srgbClr val="FFFFFF"/>
                </a:solidFill>
                <a:latin typeface="Arial"/>
                <a:ea typeface="Arial"/>
                <a:cs typeface="Arial"/>
                <a:sym typeface="Arial"/>
              </a:rPr>
              <a:t>LEARNING HEROES</a:t>
            </a:r>
            <a:endParaRPr sz="1400" b="0" i="0" u="none" strike="noStrike" cap="none">
              <a:solidFill>
                <a:srgbClr val="000000"/>
              </a:solidFill>
              <a:latin typeface="Arial"/>
              <a:ea typeface="Arial"/>
              <a:cs typeface="Arial"/>
              <a:sym typeface="Arial"/>
            </a:endParaRPr>
          </a:p>
        </p:txBody>
      </p:sp>
      <p:sp>
        <p:nvSpPr>
          <p:cNvPr id="14" name="Google Shape;240;p2">
            <a:extLst>
              <a:ext uri="{FF2B5EF4-FFF2-40B4-BE49-F238E27FC236}">
                <a16:creationId xmlns:a16="http://schemas.microsoft.com/office/drawing/2014/main" id="{2C366527-36CD-4D04-8C06-7146DD1692B2}"/>
              </a:ext>
            </a:extLst>
          </p:cNvPr>
          <p:cNvSpPr txBox="1">
            <a:spLocks/>
          </p:cNvSpPr>
          <p:nvPr/>
        </p:nvSpPr>
        <p:spPr>
          <a:xfrm>
            <a:off x="11207280" y="6446600"/>
            <a:ext cx="146520" cy="184626"/>
          </a:xfrm>
          <a:prstGeom prst="rect">
            <a:avLst/>
          </a:prstGeom>
          <a:noFill/>
          <a:ln>
            <a:noFill/>
          </a:ln>
        </p:spPr>
        <p:txBody>
          <a:bodyPr spcFirstLastPara="1" wrap="square" lIns="45700" tIns="45700" rIns="45700" bIns="4570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Clr>
                <a:srgbClr val="FFFFFF"/>
              </a:buClr>
              <a:buSzPts val="600"/>
            </a:pPr>
            <a:fld id="{00000000-1234-1234-1234-123412341234}" type="slidenum">
              <a:rPr lang="en-US" sz="600" smtClean="0">
                <a:solidFill>
                  <a:srgbClr val="FFFFFF"/>
                </a:solidFill>
              </a:rPr>
              <a:pPr algn="r">
                <a:buClr>
                  <a:srgbClr val="FFFFFF"/>
                </a:buClr>
                <a:buSzPts val="600"/>
              </a:pPr>
              <a:t>3</a:t>
            </a:fld>
            <a:endParaRPr lang="en-US" sz="6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31"/>
          <p:cNvSpPr txBox="1"/>
          <p:nvPr/>
        </p:nvSpPr>
        <p:spPr>
          <a:xfrm>
            <a:off x="7081157" y="6456338"/>
            <a:ext cx="4023361" cy="165149"/>
          </a:xfrm>
          <a:prstGeom prst="rect">
            <a:avLst/>
          </a:prstGeom>
          <a:noFill/>
          <a:ln>
            <a:noFill/>
          </a:ln>
        </p:spPr>
        <p:txBody>
          <a:bodyPr spcFirstLastPara="1" wrap="square" lIns="45700" tIns="45700" rIns="45700" bIns="45700" anchor="ctr" anchorCtr="0">
            <a:spAutoFit/>
          </a:bodyPr>
          <a:lstStyle/>
          <a:p>
            <a:pPr marL="0" marR="0" lvl="0" indent="0" algn="r" rtl="0">
              <a:lnSpc>
                <a:spcPct val="100000"/>
              </a:lnSpc>
              <a:spcBef>
                <a:spcPts val="0"/>
              </a:spcBef>
              <a:spcAft>
                <a:spcPts val="0"/>
              </a:spcAft>
              <a:buClr>
                <a:srgbClr val="FFFFFF"/>
              </a:buClr>
              <a:buSzPts val="600"/>
              <a:buFont typeface="Arial"/>
              <a:buNone/>
            </a:pPr>
            <a:r>
              <a:rPr lang="en-US" sz="600" b="1" i="0" u="none" strike="noStrike" cap="none">
                <a:solidFill>
                  <a:srgbClr val="FFFFFF"/>
                </a:solidFill>
                <a:latin typeface="Arial"/>
                <a:ea typeface="Arial"/>
                <a:cs typeface="Arial"/>
                <a:sym typeface="Arial"/>
              </a:rPr>
              <a:t>LEARNING HEROES</a:t>
            </a:r>
            <a:endParaRPr sz="1400" b="0" i="0" u="none" strike="noStrike" cap="none">
              <a:solidFill>
                <a:srgbClr val="000000"/>
              </a:solidFill>
              <a:latin typeface="Arial"/>
              <a:ea typeface="Arial"/>
              <a:cs typeface="Arial"/>
              <a:sym typeface="Arial"/>
            </a:endParaRPr>
          </a:p>
        </p:txBody>
      </p:sp>
      <p:grpSp>
        <p:nvGrpSpPr>
          <p:cNvPr id="714" name="Google Shape;714;p31"/>
          <p:cNvGrpSpPr/>
          <p:nvPr/>
        </p:nvGrpSpPr>
        <p:grpSpPr>
          <a:xfrm>
            <a:off x="2827270" y="2186108"/>
            <a:ext cx="6537457" cy="3582670"/>
            <a:chOff x="-1" y="-1"/>
            <a:chExt cx="6537455" cy="3582669"/>
          </a:xfrm>
        </p:grpSpPr>
        <p:sp>
          <p:nvSpPr>
            <p:cNvPr id="715" name="Google Shape;715;p31"/>
            <p:cNvSpPr/>
            <p:nvPr/>
          </p:nvSpPr>
          <p:spPr>
            <a:xfrm rot="10800000">
              <a:off x="139961" y="93669"/>
              <a:ext cx="6397493" cy="3488999"/>
            </a:xfrm>
            <a:custGeom>
              <a:avLst/>
              <a:gdLst/>
              <a:ahLst/>
              <a:cxnLst/>
              <a:rect l="l" t="t" r="r" b="b"/>
              <a:pathLst>
                <a:path w="21600" h="21595" extrusionOk="0">
                  <a:moveTo>
                    <a:pt x="228" y="759"/>
                  </a:moveTo>
                  <a:lnTo>
                    <a:pt x="21362" y="0"/>
                  </a:lnTo>
                  <a:cubicBezTo>
                    <a:pt x="21491" y="-5"/>
                    <a:pt x="21597" y="165"/>
                    <a:pt x="21600" y="379"/>
                  </a:cubicBezTo>
                  <a:cubicBezTo>
                    <a:pt x="21600" y="382"/>
                    <a:pt x="21600" y="384"/>
                    <a:pt x="21600" y="387"/>
                  </a:cubicBezTo>
                  <a:lnTo>
                    <a:pt x="21600" y="21207"/>
                  </a:lnTo>
                  <a:cubicBezTo>
                    <a:pt x="21600" y="21421"/>
                    <a:pt x="21496" y="21595"/>
                    <a:pt x="21367" y="21595"/>
                  </a:cubicBezTo>
                  <a:cubicBezTo>
                    <a:pt x="21366" y="21595"/>
                    <a:pt x="21364" y="21595"/>
                    <a:pt x="21362" y="21595"/>
                  </a:cubicBezTo>
                  <a:lnTo>
                    <a:pt x="228" y="20836"/>
                  </a:lnTo>
                  <a:cubicBezTo>
                    <a:pt x="101" y="20831"/>
                    <a:pt x="0" y="20659"/>
                    <a:pt x="0" y="20448"/>
                  </a:cubicBezTo>
                  <a:lnTo>
                    <a:pt x="0" y="1147"/>
                  </a:lnTo>
                  <a:cubicBezTo>
                    <a:pt x="0" y="936"/>
                    <a:pt x="101" y="763"/>
                    <a:pt x="228" y="759"/>
                  </a:cubicBezTo>
                  <a:close/>
                </a:path>
              </a:pathLst>
            </a:custGeom>
            <a:solidFill>
              <a:srgbClr val="4D4D4D">
                <a:alpha val="4705"/>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3000"/>
                <a:buFont typeface="Gill Sans"/>
                <a:buNone/>
              </a:pPr>
              <a:endParaRPr sz="3000" b="0" i="0" u="none" strike="noStrike" cap="none">
                <a:solidFill>
                  <a:srgbClr val="FFFFFF"/>
                </a:solidFill>
                <a:latin typeface="Gill Sans"/>
                <a:ea typeface="Gill Sans"/>
                <a:cs typeface="Gill Sans"/>
                <a:sym typeface="Gill Sans"/>
              </a:endParaRPr>
            </a:p>
          </p:txBody>
        </p:sp>
        <p:sp>
          <p:nvSpPr>
            <p:cNvPr id="716" name="Google Shape;716;p31"/>
            <p:cNvSpPr/>
            <p:nvPr/>
          </p:nvSpPr>
          <p:spPr>
            <a:xfrm rot="10800000">
              <a:off x="-1" y="-1"/>
              <a:ext cx="6391030" cy="3481879"/>
            </a:xfrm>
            <a:custGeom>
              <a:avLst/>
              <a:gdLst/>
              <a:ahLst/>
              <a:cxnLst/>
              <a:rect l="l" t="t" r="r" b="b"/>
              <a:pathLst>
                <a:path w="21600" h="21595" extrusionOk="0">
                  <a:moveTo>
                    <a:pt x="227" y="759"/>
                  </a:moveTo>
                  <a:lnTo>
                    <a:pt x="21362" y="0"/>
                  </a:lnTo>
                  <a:cubicBezTo>
                    <a:pt x="21491" y="-5"/>
                    <a:pt x="21597" y="165"/>
                    <a:pt x="21600" y="379"/>
                  </a:cubicBezTo>
                  <a:cubicBezTo>
                    <a:pt x="21600" y="382"/>
                    <a:pt x="21600" y="384"/>
                    <a:pt x="21600" y="387"/>
                  </a:cubicBezTo>
                  <a:lnTo>
                    <a:pt x="21600" y="21207"/>
                  </a:lnTo>
                  <a:cubicBezTo>
                    <a:pt x="21600" y="21421"/>
                    <a:pt x="21496" y="21595"/>
                    <a:pt x="21367" y="21595"/>
                  </a:cubicBezTo>
                  <a:cubicBezTo>
                    <a:pt x="21366" y="21595"/>
                    <a:pt x="21364" y="21595"/>
                    <a:pt x="21362" y="21595"/>
                  </a:cubicBezTo>
                  <a:lnTo>
                    <a:pt x="227" y="20836"/>
                  </a:lnTo>
                  <a:cubicBezTo>
                    <a:pt x="101" y="20831"/>
                    <a:pt x="0" y="20659"/>
                    <a:pt x="0" y="20448"/>
                  </a:cubicBezTo>
                  <a:lnTo>
                    <a:pt x="0" y="1147"/>
                  </a:lnTo>
                  <a:cubicBezTo>
                    <a:pt x="0" y="936"/>
                    <a:pt x="101" y="763"/>
                    <a:pt x="227" y="759"/>
                  </a:cubicBezTo>
                  <a:close/>
                </a:path>
              </a:pathLst>
            </a:custGeom>
            <a:solidFill>
              <a:srgbClr val="FFFFFF"/>
            </a:solidFill>
            <a:ln w="9525" cap="flat" cmpd="sng">
              <a:solidFill>
                <a:srgbClr val="E6E6E6"/>
              </a:solidFill>
              <a:prstDash val="solid"/>
              <a:bevel/>
              <a:headEnd type="none" w="sm" len="sm"/>
              <a:tailEnd type="none" w="sm" len="sm"/>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3000"/>
                <a:buFont typeface="Gill Sans"/>
                <a:buNone/>
              </a:pPr>
              <a:endParaRPr sz="3000" b="0" i="0" u="none" strike="noStrike" cap="none">
                <a:solidFill>
                  <a:srgbClr val="FFFFFF"/>
                </a:solidFill>
                <a:latin typeface="Gill Sans"/>
                <a:ea typeface="Gill Sans"/>
                <a:cs typeface="Gill Sans"/>
                <a:sym typeface="Gill Sans"/>
              </a:endParaRPr>
            </a:p>
          </p:txBody>
        </p:sp>
      </p:grpSp>
      <p:sp>
        <p:nvSpPr>
          <p:cNvPr id="717" name="Google Shape;717;p31"/>
          <p:cNvSpPr/>
          <p:nvPr/>
        </p:nvSpPr>
        <p:spPr>
          <a:xfrm>
            <a:off x="2682320" y="1981434"/>
            <a:ext cx="474243" cy="474243"/>
          </a:xfrm>
          <a:prstGeom prst="ellipse">
            <a:avLst/>
          </a:prstGeom>
          <a:solidFill>
            <a:srgbClr val="FF7500"/>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FFFFFF"/>
              </a:buClr>
              <a:buSzPts val="3600"/>
              <a:buFont typeface="Rubik"/>
              <a:buNone/>
            </a:pPr>
            <a:endParaRPr sz="3600" b="1" i="0" u="none" strike="noStrike" cap="none">
              <a:solidFill>
                <a:srgbClr val="FFFFFF"/>
              </a:solidFill>
              <a:latin typeface="Rubik"/>
              <a:ea typeface="Rubik"/>
              <a:cs typeface="Rubik"/>
              <a:sym typeface="Rubik"/>
            </a:endParaRPr>
          </a:p>
        </p:txBody>
      </p:sp>
      <p:sp>
        <p:nvSpPr>
          <p:cNvPr id="718" name="Google Shape;718;p31"/>
          <p:cNvSpPr/>
          <p:nvPr/>
        </p:nvSpPr>
        <p:spPr>
          <a:xfrm>
            <a:off x="2768576" y="2051973"/>
            <a:ext cx="299791" cy="299790"/>
          </a:xfrm>
          <a:prstGeom prst="star5">
            <a:avLst>
              <a:gd name="adj" fmla="val 19098"/>
              <a:gd name="hf" fmla="val 105146"/>
              <a:gd name="vf" fmla="val 110557"/>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3200"/>
              <a:buFont typeface="Arial"/>
              <a:buNone/>
            </a:pPr>
            <a:endParaRPr sz="3200" b="0" i="0" u="none" strike="noStrike" cap="none">
              <a:solidFill>
                <a:srgbClr val="FFFFFF"/>
              </a:solidFill>
              <a:latin typeface="Arial"/>
              <a:ea typeface="Arial"/>
              <a:cs typeface="Arial"/>
              <a:sym typeface="Arial"/>
            </a:endParaRPr>
          </a:p>
        </p:txBody>
      </p:sp>
      <p:pic>
        <p:nvPicPr>
          <p:cNvPr id="719" name="Google Shape;719;p31" descr="Picture 12"/>
          <p:cNvPicPr preferRelativeResize="0"/>
          <p:nvPr/>
        </p:nvPicPr>
        <p:blipFill rotWithShape="1">
          <a:blip r:embed="rId3">
            <a:alphaModFix/>
          </a:blip>
          <a:srcRect/>
          <a:stretch/>
        </p:blipFill>
        <p:spPr>
          <a:xfrm>
            <a:off x="7907032" y="3749842"/>
            <a:ext cx="2902464" cy="2901121"/>
          </a:xfrm>
          <a:prstGeom prst="rect">
            <a:avLst/>
          </a:prstGeom>
          <a:noFill/>
          <a:ln>
            <a:noFill/>
          </a:ln>
        </p:spPr>
      </p:pic>
      <p:cxnSp>
        <p:nvCxnSpPr>
          <p:cNvPr id="720" name="Google Shape;720;p31"/>
          <p:cNvCxnSpPr/>
          <p:nvPr/>
        </p:nvCxnSpPr>
        <p:spPr>
          <a:xfrm>
            <a:off x="5667269" y="1203116"/>
            <a:ext cx="857463" cy="1"/>
          </a:xfrm>
          <a:prstGeom prst="straightConnector1">
            <a:avLst/>
          </a:prstGeom>
          <a:noFill/>
          <a:ln w="12700" cap="flat" cmpd="sng">
            <a:solidFill>
              <a:srgbClr val="FFFFFF"/>
            </a:solidFill>
            <a:prstDash val="solid"/>
            <a:miter lim="8000"/>
            <a:headEnd type="none" w="sm" len="sm"/>
            <a:tailEnd type="none" w="sm" len="sm"/>
          </a:ln>
        </p:spPr>
      </p:cxnSp>
      <p:pic>
        <p:nvPicPr>
          <p:cNvPr id="721" name="Google Shape;721;p31" descr="Picture 17"/>
          <p:cNvPicPr preferRelativeResize="0"/>
          <p:nvPr/>
        </p:nvPicPr>
        <p:blipFill rotWithShape="1">
          <a:blip r:embed="rId4">
            <a:alphaModFix/>
          </a:blip>
          <a:srcRect/>
          <a:stretch/>
        </p:blipFill>
        <p:spPr>
          <a:xfrm>
            <a:off x="1726700" y="3033738"/>
            <a:ext cx="1307231" cy="2366538"/>
          </a:xfrm>
          <a:prstGeom prst="rect">
            <a:avLst/>
          </a:prstGeom>
          <a:noFill/>
          <a:ln>
            <a:noFill/>
          </a:ln>
        </p:spPr>
      </p:pic>
      <p:sp>
        <p:nvSpPr>
          <p:cNvPr id="722" name="Google Shape;722;p31"/>
          <p:cNvSpPr txBox="1"/>
          <p:nvPr/>
        </p:nvSpPr>
        <p:spPr>
          <a:xfrm>
            <a:off x="3465416" y="3096042"/>
            <a:ext cx="5114739" cy="1631175"/>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chemeClr val="accent1"/>
              </a:buClr>
              <a:buSzPts val="2000"/>
              <a:buFont typeface="Arial"/>
              <a:buNone/>
            </a:pPr>
            <a:r>
              <a:rPr lang="en-US" sz="2000" b="1" i="0" u="none" strike="noStrike" cap="none" dirty="0">
                <a:solidFill>
                  <a:schemeClr val="accent1"/>
                </a:solidFill>
                <a:latin typeface="Arial"/>
                <a:ea typeface="Arial"/>
                <a:cs typeface="Arial"/>
                <a:sym typeface="Arial"/>
              </a:rPr>
              <a:t>USING THE Q&amp;A BOX:</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2060"/>
              </a:buClr>
              <a:buSzPts val="2000"/>
              <a:buFont typeface="Arial"/>
              <a:buNone/>
            </a:pPr>
            <a:endParaRPr sz="2000" b="1" i="0" u="none" strike="noStrike" cap="none" dirty="0">
              <a:solidFill>
                <a:schemeClr val="accent1"/>
              </a:solidFill>
              <a:latin typeface="Arial"/>
              <a:ea typeface="Arial"/>
              <a:cs typeface="Arial"/>
              <a:sym typeface="Arial"/>
            </a:endParaRPr>
          </a:p>
          <a:p>
            <a:pPr marL="0" marR="0" lvl="0" indent="0" algn="ctr" rtl="0">
              <a:lnSpc>
                <a:spcPct val="100000"/>
              </a:lnSpc>
              <a:spcBef>
                <a:spcPts val="0"/>
              </a:spcBef>
              <a:spcAft>
                <a:spcPts val="0"/>
              </a:spcAft>
              <a:buClr>
                <a:srgbClr val="114470"/>
              </a:buClr>
              <a:buSzPts val="2000"/>
              <a:buFont typeface="Arial"/>
              <a:buNone/>
            </a:pPr>
            <a:r>
              <a:rPr lang="en-US" sz="2000" b="1" i="0" u="none" strike="noStrike" cap="none" dirty="0">
                <a:solidFill>
                  <a:srgbClr val="114470"/>
                </a:solidFill>
                <a:latin typeface="Arial"/>
                <a:ea typeface="Arial"/>
                <a:cs typeface="Arial"/>
                <a:sym typeface="Arial"/>
              </a:rPr>
              <a:t>What is one thing you learned that you may incorporate into your District’s plan? </a:t>
            </a:r>
            <a:endParaRPr sz="1400" b="0" i="0" u="none" strike="noStrike" cap="none" dirty="0">
              <a:solidFill>
                <a:srgbClr val="000000"/>
              </a:solidFill>
              <a:latin typeface="Arial"/>
              <a:ea typeface="Arial"/>
              <a:cs typeface="Arial"/>
              <a:sym typeface="Arial"/>
            </a:endParaRPr>
          </a:p>
        </p:txBody>
      </p:sp>
      <p:sp>
        <p:nvSpPr>
          <p:cNvPr id="723" name="Google Shape;723;p31"/>
          <p:cNvSpPr txBox="1">
            <a:spLocks noGrp="1"/>
          </p:cNvSpPr>
          <p:nvPr>
            <p:ph type="title"/>
          </p:nvPr>
        </p:nvSpPr>
        <p:spPr>
          <a:xfrm>
            <a:off x="2552" y="-33801"/>
            <a:ext cx="12189448" cy="1235872"/>
          </a:xfrm>
          <a:prstGeom prst="rect">
            <a:avLst/>
          </a:prstGeom>
          <a:noFill/>
          <a:ln>
            <a:noFill/>
          </a:ln>
        </p:spPr>
        <p:txBody>
          <a:bodyPr spcFirstLastPara="1" wrap="square" lIns="45700" tIns="45700" rIns="45700" bIns="45700" anchor="ctr" anchorCtr="0">
            <a:normAutofit/>
          </a:bodyPr>
          <a:lstStyle/>
          <a:p>
            <a:pPr marL="0" lvl="0" indent="0" algn="ctr" rtl="0">
              <a:lnSpc>
                <a:spcPct val="90000"/>
              </a:lnSpc>
              <a:spcBef>
                <a:spcPts val="0"/>
              </a:spcBef>
              <a:spcAft>
                <a:spcPts val="0"/>
              </a:spcAft>
              <a:buClr>
                <a:srgbClr val="FFFFFF"/>
              </a:buClr>
              <a:buSzPts val="3600"/>
              <a:buFont typeface="Arial"/>
              <a:buNone/>
            </a:pPr>
            <a:r>
              <a:rPr lang="en-US" dirty="0"/>
              <a:t>Putting Insights Into Action</a:t>
            </a:r>
            <a:endParaRPr dirty="0"/>
          </a:p>
        </p:txBody>
      </p:sp>
      <p:sp>
        <p:nvSpPr>
          <p:cNvPr id="724" name="Google Shape;724;p31"/>
          <p:cNvSpPr txBox="1">
            <a:spLocks noGrp="1"/>
          </p:cNvSpPr>
          <p:nvPr>
            <p:ph type="sldNum" idx="12"/>
          </p:nvPr>
        </p:nvSpPr>
        <p:spPr>
          <a:xfrm>
            <a:off x="11164902" y="6456338"/>
            <a:ext cx="188898" cy="165149"/>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FFFFFF"/>
              </a:buClr>
              <a:buSzPts val="600"/>
              <a:buFont typeface="Arial"/>
              <a:buNone/>
            </a:pPr>
            <a:fld id="{00000000-1234-1234-1234-123412341234}" type="slidenum">
              <a:rPr lang="en-US">
                <a:solidFill>
                  <a:srgbClr val="FFFFFF"/>
                </a:solidFill>
              </a:rPr>
              <a:t>30</a:t>
            </a:fld>
            <a:endParaRPr/>
          </a:p>
        </p:txBody>
      </p:sp>
    </p:spTree>
    <p:extLst>
      <p:ext uri="{BB962C8B-B14F-4D97-AF65-F5344CB8AC3E}">
        <p14:creationId xmlns:p14="http://schemas.microsoft.com/office/powerpoint/2010/main" val="3101469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pic>
        <p:nvPicPr>
          <p:cNvPr id="702" name="Google Shape;702;p30" descr="Google Shape;419;p26"/>
          <p:cNvPicPr preferRelativeResize="0"/>
          <p:nvPr/>
        </p:nvPicPr>
        <p:blipFill rotWithShape="1">
          <a:blip r:embed="rId3">
            <a:alphaModFix/>
          </a:blip>
          <a:srcRect/>
          <a:stretch/>
        </p:blipFill>
        <p:spPr>
          <a:xfrm>
            <a:off x="170147" y="170911"/>
            <a:ext cx="2447778" cy="2042905"/>
          </a:xfrm>
          <a:prstGeom prst="rect">
            <a:avLst/>
          </a:prstGeom>
          <a:noFill/>
          <a:ln>
            <a:noFill/>
          </a:ln>
        </p:spPr>
      </p:pic>
      <p:sp>
        <p:nvSpPr>
          <p:cNvPr id="703" name="Google Shape;703;p30"/>
          <p:cNvSpPr txBox="1"/>
          <p:nvPr/>
        </p:nvSpPr>
        <p:spPr>
          <a:xfrm>
            <a:off x="5962070" y="1709640"/>
            <a:ext cx="5479082" cy="2523677"/>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FFFFFF"/>
              </a:buClr>
              <a:buSzPts val="3600"/>
              <a:buFont typeface="Arial"/>
              <a:buNone/>
            </a:pPr>
            <a:r>
              <a:rPr lang="en-US" sz="3600" b="1" i="0" u="none" strike="noStrike" cap="none" dirty="0">
                <a:solidFill>
                  <a:srgbClr val="FFFFFF"/>
                </a:solidFill>
                <a:latin typeface="Arial"/>
                <a:ea typeface="Arial"/>
                <a:cs typeface="Arial"/>
                <a:sym typeface="Arial"/>
              </a:rPr>
              <a:t>Thank you!</a:t>
            </a:r>
            <a:endParaRPr sz="1800" b="0" i="0" u="none" strike="noStrike" cap="none" dirty="0">
              <a:solidFill>
                <a:srgbClr val="4C4C4C"/>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1800"/>
              <a:buFont typeface="Arial"/>
              <a:buNone/>
            </a:pPr>
            <a:endParaRPr sz="1800" b="0" i="0" u="none" strike="noStrike" cap="none" dirty="0">
              <a:solidFill>
                <a:srgbClr val="4C4C4C"/>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2000"/>
              <a:buFont typeface="Arial"/>
              <a:buNone/>
            </a:pPr>
            <a:r>
              <a:rPr lang="en-US" sz="2400" b="1" i="0" u="none" strike="noStrike" cap="none" dirty="0">
                <a:solidFill>
                  <a:srgbClr val="FFFFFF"/>
                </a:solidFill>
                <a:latin typeface="Arial"/>
                <a:ea typeface="Arial"/>
                <a:cs typeface="Arial"/>
                <a:sym typeface="Arial"/>
              </a:rPr>
              <a:t>Contact </a:t>
            </a:r>
          </a:p>
          <a:p>
            <a:pPr marL="0" marR="0" lvl="0" indent="0" algn="l" rtl="0">
              <a:lnSpc>
                <a:spcPct val="100000"/>
              </a:lnSpc>
              <a:spcBef>
                <a:spcPts val="0"/>
              </a:spcBef>
              <a:spcAft>
                <a:spcPts val="0"/>
              </a:spcAft>
              <a:buClr>
                <a:srgbClr val="FFFFFF"/>
              </a:buClr>
              <a:buSzPts val="2000"/>
              <a:buFont typeface="Arial"/>
              <a:buNone/>
            </a:pPr>
            <a:endParaRPr lang="en-US" sz="800" b="1" i="0"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2000"/>
              <a:buFont typeface="Arial"/>
              <a:buNone/>
            </a:pPr>
            <a:r>
              <a:rPr lang="en-US" sz="2000" b="1" i="0" u="none" strike="noStrike" cap="none" dirty="0">
                <a:solidFill>
                  <a:srgbClr val="FFFFFF"/>
                </a:solidFill>
                <a:latin typeface="Arial"/>
                <a:ea typeface="Arial"/>
                <a:cs typeface="Arial"/>
                <a:sym typeface="Arial"/>
              </a:rPr>
              <a:t>David Park</a:t>
            </a:r>
            <a:endParaRPr lang="en-US" sz="2000" b="1" dirty="0">
              <a:solidFill>
                <a:srgbClr val="FFFFFF"/>
              </a:solidFill>
            </a:endParaRPr>
          </a:p>
          <a:p>
            <a:pPr marL="0" marR="0" lvl="0" indent="0" algn="l" rtl="0">
              <a:lnSpc>
                <a:spcPct val="100000"/>
              </a:lnSpc>
              <a:spcBef>
                <a:spcPts val="0"/>
              </a:spcBef>
              <a:spcAft>
                <a:spcPts val="0"/>
              </a:spcAft>
              <a:buClr>
                <a:srgbClr val="FFFFFF"/>
              </a:buClr>
              <a:buSzPts val="2000"/>
              <a:buFont typeface="Arial"/>
              <a:buNone/>
            </a:pPr>
            <a:r>
              <a:rPr lang="en-US" sz="2000" b="1" i="0" u="none" strike="noStrike" cap="none" dirty="0">
                <a:solidFill>
                  <a:srgbClr val="FFFFFF"/>
                </a:solidFill>
                <a:latin typeface="Arial"/>
                <a:ea typeface="Arial"/>
                <a:cs typeface="Arial"/>
                <a:sym typeface="Arial"/>
              </a:rPr>
              <a:t>Senior Vice President, Learning Heroes</a:t>
            </a:r>
            <a:endParaRPr sz="1800" b="0" i="0" u="none" strike="noStrike" cap="none" dirty="0">
              <a:solidFill>
                <a:srgbClr val="4C4C4C"/>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2000"/>
              <a:buFont typeface="Arial"/>
              <a:buNone/>
            </a:pPr>
            <a:r>
              <a:rPr lang="en-US" sz="1800" dirty="0">
                <a:solidFill>
                  <a:schemeClr val="bg1"/>
                </a:solidFill>
              </a:rPr>
              <a:t>dpark</a:t>
            </a:r>
            <a:r>
              <a:rPr lang="en-US" sz="1800" b="0" i="0" strike="noStrike" cap="none" dirty="0">
                <a:solidFill>
                  <a:schemeClr val="bg1"/>
                </a:solidFill>
                <a:sym typeface="Arial"/>
              </a:rPr>
              <a:t>@learningheroes.org</a:t>
            </a:r>
            <a:endParaRPr lang="en-US" sz="1800" b="0" i="0" strike="noStrike" cap="none" dirty="0">
              <a:solidFill>
                <a:schemeClr val="bg1"/>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2000"/>
              <a:buFont typeface="Arial"/>
              <a:buNone/>
            </a:pPr>
            <a:endParaRPr sz="1400" b="0" i="0" u="none" strike="noStrike" cap="none" dirty="0">
              <a:solidFill>
                <a:srgbClr val="000000"/>
              </a:solidFill>
              <a:latin typeface="Arial"/>
              <a:ea typeface="Arial"/>
              <a:cs typeface="Arial"/>
              <a:sym typeface="Arial"/>
            </a:endParaRPr>
          </a:p>
        </p:txBody>
      </p:sp>
      <p:sp>
        <p:nvSpPr>
          <p:cNvPr id="704" name="Google Shape;704;p30"/>
          <p:cNvSpPr txBox="1"/>
          <p:nvPr/>
        </p:nvSpPr>
        <p:spPr>
          <a:xfrm>
            <a:off x="364009" y="4098990"/>
            <a:ext cx="6002622" cy="617323"/>
          </a:xfrm>
          <a:prstGeom prst="rect">
            <a:avLst/>
          </a:prstGeom>
          <a:noFill/>
          <a:ln>
            <a:noFill/>
          </a:ln>
        </p:spPr>
        <p:txBody>
          <a:bodyPr spcFirstLastPara="1" wrap="square" lIns="45675" tIns="45675" rIns="45675" bIns="45675" anchor="t" anchorCtr="0">
            <a:spAutoFit/>
          </a:bodyPr>
          <a:lstStyle/>
          <a:p>
            <a:pPr marL="0" marR="0" lvl="0" indent="50800" algn="l"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Arial"/>
                <a:ea typeface="Arial"/>
                <a:cs typeface="Arial"/>
                <a:sym typeface="Arial"/>
              </a:rPr>
              <a:t>For more information,</a:t>
            </a:r>
            <a:br>
              <a:rPr lang="en-US" sz="1800" b="0" i="0" u="none" strike="noStrike" cap="none">
                <a:solidFill>
                  <a:srgbClr val="FFFFFF"/>
                </a:solidFill>
                <a:latin typeface="Arial"/>
                <a:ea typeface="Arial"/>
                <a:cs typeface="Arial"/>
                <a:sym typeface="Arial"/>
              </a:rPr>
            </a:br>
            <a:r>
              <a:rPr lang="en-US" sz="1800" b="0" i="0" u="none" strike="noStrike" cap="none">
                <a:solidFill>
                  <a:srgbClr val="FFFFFF"/>
                </a:solidFill>
                <a:latin typeface="Arial"/>
                <a:ea typeface="Arial"/>
                <a:cs typeface="Arial"/>
                <a:sym typeface="Arial"/>
              </a:rPr>
              <a:t>visit our website </a:t>
            </a:r>
            <a:r>
              <a:rPr lang="en-US" sz="1800" b="1" i="0" u="none" strike="noStrike" cap="none">
                <a:solidFill>
                  <a:srgbClr val="FFFFFF"/>
                </a:solidFill>
                <a:latin typeface="Arial"/>
                <a:ea typeface="Arial"/>
                <a:cs typeface="Arial"/>
                <a:sym typeface="Arial"/>
              </a:rPr>
              <a:t>BeaLearningHero.org</a:t>
            </a:r>
            <a:endParaRPr sz="1400" b="0" i="0" u="none" strike="noStrike" cap="none">
              <a:solidFill>
                <a:srgbClr val="000000"/>
              </a:solidFill>
              <a:latin typeface="Arial"/>
              <a:ea typeface="Arial"/>
              <a:cs typeface="Arial"/>
              <a:sym typeface="Arial"/>
            </a:endParaRPr>
          </a:p>
        </p:txBody>
      </p:sp>
      <p:sp>
        <p:nvSpPr>
          <p:cNvPr id="705" name="Google Shape;705;p30"/>
          <p:cNvSpPr txBox="1"/>
          <p:nvPr/>
        </p:nvSpPr>
        <p:spPr>
          <a:xfrm>
            <a:off x="777823" y="5003915"/>
            <a:ext cx="6002622" cy="350623"/>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Like us on Facebook:</a:t>
            </a:r>
            <a:r>
              <a:rPr lang="en-US" sz="1800" b="0" i="0" u="none" strike="noStrike" cap="none">
                <a:solidFill>
                  <a:srgbClr val="FFFFFF"/>
                </a:solidFill>
                <a:latin typeface="Arial"/>
                <a:ea typeface="Arial"/>
                <a:cs typeface="Arial"/>
                <a:sym typeface="Arial"/>
              </a:rPr>
              <a:t>/Bealearninghero</a:t>
            </a:r>
            <a:endParaRPr sz="1400" b="0" i="0" u="none" strike="noStrike" cap="none">
              <a:solidFill>
                <a:srgbClr val="000000"/>
              </a:solidFill>
              <a:latin typeface="Arial"/>
              <a:ea typeface="Arial"/>
              <a:cs typeface="Arial"/>
              <a:sym typeface="Arial"/>
            </a:endParaRPr>
          </a:p>
        </p:txBody>
      </p:sp>
      <p:pic>
        <p:nvPicPr>
          <p:cNvPr id="706" name="Google Shape;706;p30" descr="Google Shape;424;p26"/>
          <p:cNvPicPr preferRelativeResize="0"/>
          <p:nvPr/>
        </p:nvPicPr>
        <p:blipFill rotWithShape="1">
          <a:blip r:embed="rId4">
            <a:alphaModFix/>
          </a:blip>
          <a:srcRect/>
          <a:stretch/>
        </p:blipFill>
        <p:spPr>
          <a:xfrm>
            <a:off x="318285" y="5003915"/>
            <a:ext cx="369333" cy="369333"/>
          </a:xfrm>
          <a:prstGeom prst="rect">
            <a:avLst/>
          </a:prstGeom>
          <a:noFill/>
          <a:ln>
            <a:noFill/>
          </a:ln>
        </p:spPr>
      </p:pic>
      <p:sp>
        <p:nvSpPr>
          <p:cNvPr id="707" name="Google Shape;707;p30"/>
          <p:cNvSpPr txBox="1"/>
          <p:nvPr/>
        </p:nvSpPr>
        <p:spPr>
          <a:xfrm>
            <a:off x="777823" y="5548314"/>
            <a:ext cx="6002622" cy="350623"/>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Follow us on Twitter:</a:t>
            </a:r>
            <a:r>
              <a:rPr lang="en-US" sz="1800" b="0" i="0" u="none" strike="noStrike" cap="none">
                <a:solidFill>
                  <a:srgbClr val="FFFFFF"/>
                </a:solidFill>
                <a:latin typeface="Arial"/>
                <a:ea typeface="Arial"/>
                <a:cs typeface="Arial"/>
                <a:sym typeface="Arial"/>
              </a:rPr>
              <a:t>@bealearninghero</a:t>
            </a:r>
            <a:endParaRPr sz="1400" b="0" i="0" u="none" strike="noStrike" cap="none">
              <a:solidFill>
                <a:srgbClr val="000000"/>
              </a:solidFill>
              <a:latin typeface="Arial"/>
              <a:ea typeface="Arial"/>
              <a:cs typeface="Arial"/>
              <a:sym typeface="Arial"/>
            </a:endParaRPr>
          </a:p>
        </p:txBody>
      </p:sp>
      <p:pic>
        <p:nvPicPr>
          <p:cNvPr id="708" name="Google Shape;708;p30" descr="Google Shape;426;p26"/>
          <p:cNvPicPr preferRelativeResize="0"/>
          <p:nvPr/>
        </p:nvPicPr>
        <p:blipFill rotWithShape="1">
          <a:blip r:embed="rId5">
            <a:alphaModFix/>
          </a:blip>
          <a:srcRect/>
          <a:stretch/>
        </p:blipFill>
        <p:spPr>
          <a:xfrm>
            <a:off x="318285" y="5548314"/>
            <a:ext cx="369333" cy="36933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5"/>
          <p:cNvSpPr txBox="1"/>
          <p:nvPr/>
        </p:nvSpPr>
        <p:spPr>
          <a:xfrm>
            <a:off x="7081157" y="6456338"/>
            <a:ext cx="4023361" cy="165149"/>
          </a:xfrm>
          <a:prstGeom prst="rect">
            <a:avLst/>
          </a:prstGeom>
          <a:noFill/>
          <a:ln>
            <a:noFill/>
          </a:ln>
        </p:spPr>
        <p:txBody>
          <a:bodyPr spcFirstLastPara="1" wrap="square" lIns="45700" tIns="45700" rIns="45700" bIns="45700" anchor="ctr" anchorCtr="0">
            <a:spAutoFit/>
          </a:bodyPr>
          <a:lstStyle/>
          <a:p>
            <a:pPr marL="0" marR="0" lvl="0" indent="0" algn="r" rtl="0">
              <a:lnSpc>
                <a:spcPct val="100000"/>
              </a:lnSpc>
              <a:spcBef>
                <a:spcPts val="0"/>
              </a:spcBef>
              <a:spcAft>
                <a:spcPts val="0"/>
              </a:spcAft>
              <a:buClr>
                <a:srgbClr val="949494"/>
              </a:buClr>
              <a:buSzPts val="600"/>
              <a:buFont typeface="Arial"/>
              <a:buNone/>
            </a:pPr>
            <a:r>
              <a:rPr lang="en-US" sz="600" b="1" i="0" u="none" strike="noStrike" cap="none">
                <a:solidFill>
                  <a:srgbClr val="949494"/>
                </a:solidFill>
                <a:latin typeface="Arial"/>
                <a:ea typeface="Arial"/>
                <a:cs typeface="Arial"/>
                <a:sym typeface="Arial"/>
              </a:rPr>
              <a:t>LEARNING HEROES</a:t>
            </a:r>
            <a:endParaRPr sz="1400" b="0" i="0" u="none" strike="noStrike" cap="none">
              <a:solidFill>
                <a:srgbClr val="000000"/>
              </a:solidFill>
              <a:latin typeface="Arial"/>
              <a:ea typeface="Arial"/>
              <a:cs typeface="Arial"/>
              <a:sym typeface="Arial"/>
            </a:endParaRPr>
          </a:p>
        </p:txBody>
      </p:sp>
      <p:sp>
        <p:nvSpPr>
          <p:cNvPr id="261" name="Google Shape;261;p5"/>
          <p:cNvSpPr/>
          <p:nvPr/>
        </p:nvSpPr>
        <p:spPr>
          <a:xfrm>
            <a:off x="3693924" y="3626141"/>
            <a:ext cx="7410594" cy="2064880"/>
          </a:xfrm>
          <a:prstGeom prst="roundRect">
            <a:avLst>
              <a:gd name="adj" fmla="val 50000"/>
            </a:avLst>
          </a:prstGeom>
          <a:solidFill>
            <a:srgbClr val="114470"/>
          </a:solidFill>
          <a:ln>
            <a:noFill/>
          </a:ln>
          <a:effectLst>
            <a:outerShdw dist="152400" dir="2520000" rotWithShape="0">
              <a:srgbClr val="000000">
                <a:alpha val="11372"/>
              </a:srgbClr>
            </a:outerShdw>
          </a:effectLst>
        </p:spPr>
        <p:txBody>
          <a:bodyPr spcFirstLastPara="1" wrap="square" lIns="45700" tIns="45700" rIns="45700" bIns="45700" anchor="t" anchorCtr="0">
            <a:noAutofit/>
          </a:bodyPr>
          <a:lstStyle/>
          <a:p>
            <a:pPr marL="0" marR="0" lvl="0" indent="0" algn="l" rtl="0">
              <a:lnSpc>
                <a:spcPct val="110000"/>
              </a:lnSpc>
              <a:spcBef>
                <a:spcPts val="0"/>
              </a:spcBef>
              <a:spcAft>
                <a:spcPts val="0"/>
              </a:spcAft>
              <a:buClr>
                <a:srgbClr val="0178B5"/>
              </a:buClr>
              <a:buSzPts val="5400"/>
              <a:buFont typeface="Proxima Nova Semibold"/>
              <a:buNone/>
            </a:pPr>
            <a:endParaRPr sz="5400" b="0" i="0" u="none" strike="noStrike" cap="none" dirty="0">
              <a:solidFill>
                <a:srgbClr val="0178B5"/>
              </a:solidFill>
              <a:latin typeface="Proxima Nova Lt"/>
              <a:ea typeface="Proxima Nova Lt"/>
              <a:cs typeface="Proxima Nova Lt"/>
              <a:sym typeface="Proxima Nova Semibold"/>
            </a:endParaRPr>
          </a:p>
        </p:txBody>
      </p:sp>
      <p:grpSp>
        <p:nvGrpSpPr>
          <p:cNvPr id="262" name="Google Shape;262;p5"/>
          <p:cNvGrpSpPr/>
          <p:nvPr/>
        </p:nvGrpSpPr>
        <p:grpSpPr>
          <a:xfrm>
            <a:off x="3693923" y="1181169"/>
            <a:ext cx="7410594" cy="4530419"/>
            <a:chOff x="1150043" y="143983"/>
            <a:chExt cx="7715252" cy="4530418"/>
          </a:xfrm>
        </p:grpSpPr>
        <p:sp>
          <p:nvSpPr>
            <p:cNvPr id="263" name="Google Shape;263;p5"/>
            <p:cNvSpPr/>
            <p:nvPr/>
          </p:nvSpPr>
          <p:spPr>
            <a:xfrm>
              <a:off x="1150043" y="143983"/>
              <a:ext cx="7715252" cy="2064880"/>
            </a:xfrm>
            <a:prstGeom prst="roundRect">
              <a:avLst>
                <a:gd name="adj" fmla="val 50000"/>
              </a:avLst>
            </a:prstGeom>
            <a:solidFill>
              <a:srgbClr val="1579BF"/>
            </a:solidFill>
            <a:ln>
              <a:noFill/>
            </a:ln>
            <a:effectLst>
              <a:outerShdw dist="152400" dir="2520000" rotWithShape="0">
                <a:srgbClr val="000000">
                  <a:alpha val="11372"/>
                </a:srgbClr>
              </a:outerShdw>
            </a:effectLst>
          </p:spPr>
          <p:txBody>
            <a:bodyPr spcFirstLastPara="1" wrap="square" lIns="45700" tIns="45700" rIns="45700" bIns="45700" anchor="t" anchorCtr="0">
              <a:noAutofit/>
            </a:bodyPr>
            <a:lstStyle/>
            <a:p>
              <a:pPr marL="0" marR="0" lvl="0" indent="0" algn="l" rtl="0">
                <a:lnSpc>
                  <a:spcPct val="110000"/>
                </a:lnSpc>
                <a:spcBef>
                  <a:spcPts val="0"/>
                </a:spcBef>
                <a:spcAft>
                  <a:spcPts val="0"/>
                </a:spcAft>
                <a:buClr>
                  <a:srgbClr val="0178B5"/>
                </a:buClr>
                <a:buSzPts val="2400"/>
                <a:buFont typeface="Proxima Nova Semibold"/>
                <a:buNone/>
              </a:pPr>
              <a:endParaRPr sz="2400" b="0" i="0" u="none" strike="noStrike" cap="none" dirty="0">
                <a:solidFill>
                  <a:srgbClr val="0178B5"/>
                </a:solidFill>
                <a:latin typeface="Proxima Nova Lt"/>
                <a:ea typeface="Proxima Nova Lt"/>
                <a:cs typeface="Proxima Nova Lt"/>
                <a:sym typeface="Proxima Nova Semibold"/>
              </a:endParaRPr>
            </a:p>
          </p:txBody>
        </p:sp>
        <p:sp>
          <p:nvSpPr>
            <p:cNvPr id="264" name="Google Shape;264;p5"/>
            <p:cNvSpPr txBox="1"/>
            <p:nvPr/>
          </p:nvSpPr>
          <p:spPr>
            <a:xfrm>
              <a:off x="1304349" y="2724370"/>
              <a:ext cx="7406641" cy="195003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2800"/>
                <a:buFont typeface="Arial"/>
                <a:buNone/>
              </a:pPr>
              <a:r>
                <a:rPr lang="en-US" sz="2800" b="1" i="0" u="none" strike="noStrike" cap="none" dirty="0">
                  <a:solidFill>
                    <a:srgbClr val="FFFFFF"/>
                  </a:solidFill>
                  <a:latin typeface="Arial"/>
                  <a:ea typeface="Arial"/>
                  <a:cs typeface="Arial"/>
                  <a:sym typeface="Arial"/>
                </a:rPr>
                <a:t>VISION</a:t>
              </a:r>
              <a:endParaRPr sz="1800" b="0" i="0" u="none" strike="noStrike" cap="none" dirty="0">
                <a:solidFill>
                  <a:srgbClr val="4C4C4C"/>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2000"/>
                <a:buFont typeface="Arial"/>
                <a:buNone/>
              </a:pPr>
              <a:r>
                <a:rPr lang="en-US" sz="2000" b="1" i="0" u="none" strike="noStrike" cap="none" dirty="0">
                  <a:solidFill>
                    <a:srgbClr val="FFFFFF"/>
                  </a:solidFill>
                  <a:latin typeface="Arial"/>
                  <a:ea typeface="Arial"/>
                  <a:cs typeface="Arial"/>
                  <a:sym typeface="Arial"/>
                </a:rPr>
                <a:t>Parents and caregivers as learning heroes –</a:t>
              </a:r>
              <a:endParaRPr sz="1800" b="0" i="0" u="none" strike="noStrike" cap="none" dirty="0">
                <a:solidFill>
                  <a:srgbClr val="4C4C4C"/>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2000"/>
                <a:buFont typeface="Arial"/>
                <a:buNone/>
              </a:pPr>
              <a:r>
                <a:rPr lang="en-US" sz="2000" b="1" i="0" u="none" strike="noStrike" cap="none" dirty="0">
                  <a:solidFill>
                    <a:srgbClr val="FFFFFF"/>
                  </a:solidFill>
                  <a:latin typeface="Arial"/>
                  <a:ea typeface="Arial"/>
                  <a:cs typeface="Arial"/>
                  <a:sym typeface="Arial"/>
                </a:rPr>
                <a:t>advocating effectively for their children’s </a:t>
              </a:r>
              <a:endParaRPr sz="1800" b="0" i="0" u="none" strike="noStrike" cap="none" dirty="0">
                <a:solidFill>
                  <a:srgbClr val="4C4C4C"/>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2000"/>
                <a:buFont typeface="Arial"/>
                <a:buNone/>
              </a:pPr>
              <a:r>
                <a:rPr lang="en-US" sz="2000" b="1" i="0" u="none" strike="noStrike" cap="none" dirty="0">
                  <a:solidFill>
                    <a:srgbClr val="FFFFFF"/>
                  </a:solidFill>
                  <a:latin typeface="Arial"/>
                  <a:ea typeface="Arial"/>
                  <a:cs typeface="Arial"/>
                  <a:sym typeface="Arial"/>
                </a:rPr>
                <a:t>academic, social, and emotional success, </a:t>
              </a:r>
              <a:endParaRPr sz="1800" b="0" i="0" u="none" strike="noStrike" cap="none" dirty="0">
                <a:solidFill>
                  <a:srgbClr val="4C4C4C"/>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2000"/>
                <a:buFont typeface="Arial"/>
                <a:buNone/>
              </a:pPr>
              <a:r>
                <a:rPr lang="en-US" sz="2000" b="1" i="0" u="none" strike="noStrike" cap="none" dirty="0">
                  <a:solidFill>
                    <a:srgbClr val="FFFFFF"/>
                  </a:solidFill>
                  <a:latin typeface="Arial"/>
                  <a:ea typeface="Arial"/>
                  <a:cs typeface="Arial"/>
                  <a:sym typeface="Arial"/>
                </a:rPr>
                <a:t>driving equitable school improvement.</a:t>
              </a:r>
              <a:endParaRPr sz="1800" b="0" i="0" u="none" strike="noStrike" cap="none" dirty="0">
                <a:solidFill>
                  <a:srgbClr val="4C4C4C"/>
                </a:solidFill>
                <a:latin typeface="Arial"/>
                <a:ea typeface="Arial"/>
                <a:cs typeface="Arial"/>
                <a:sym typeface="Arial"/>
              </a:endParaRPr>
            </a:p>
          </p:txBody>
        </p:sp>
      </p:grpSp>
      <p:sp>
        <p:nvSpPr>
          <p:cNvPr id="265" name="Google Shape;265;p5"/>
          <p:cNvSpPr txBox="1"/>
          <p:nvPr/>
        </p:nvSpPr>
        <p:spPr>
          <a:xfrm>
            <a:off x="4253835" y="1313712"/>
            <a:ext cx="6334991" cy="1754286"/>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2800"/>
              <a:buFont typeface="Arial"/>
              <a:buNone/>
            </a:pPr>
            <a:r>
              <a:rPr lang="en-US" sz="2800" b="1" i="0" u="none" strike="noStrike" cap="none" dirty="0">
                <a:solidFill>
                  <a:srgbClr val="FFFFFF"/>
                </a:solidFill>
                <a:latin typeface="Arial"/>
                <a:ea typeface="Arial"/>
                <a:cs typeface="Arial"/>
                <a:sym typeface="Arial"/>
              </a:rPr>
              <a:t>MISSION</a:t>
            </a:r>
            <a:endParaRPr sz="1800" b="0" i="0" u="none" strike="noStrike" cap="none" dirty="0">
              <a:solidFill>
                <a:srgbClr val="4C4C4C"/>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2000"/>
              <a:buFont typeface="Arial"/>
              <a:buNone/>
            </a:pPr>
            <a:r>
              <a:rPr lang="en-US" sz="2000" b="1" i="0" u="none" strike="noStrike" cap="none" dirty="0">
                <a:solidFill>
                  <a:srgbClr val="FFFFFF"/>
                </a:solidFill>
                <a:latin typeface="Arial"/>
                <a:ea typeface="Arial"/>
                <a:cs typeface="Arial"/>
                <a:sym typeface="Arial"/>
              </a:rPr>
              <a:t>Engage parents and caregivers as their children’s </a:t>
            </a:r>
            <a:endParaRPr sz="1800" b="0" i="0" u="none" strike="noStrike" cap="none" dirty="0">
              <a:solidFill>
                <a:srgbClr val="4C4C4C"/>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2000"/>
              <a:buFont typeface="Arial"/>
              <a:buNone/>
            </a:pPr>
            <a:r>
              <a:rPr lang="en-US" sz="2000" b="1" i="0" u="none" strike="noStrike" cap="none" dirty="0">
                <a:solidFill>
                  <a:srgbClr val="FFFFFF"/>
                </a:solidFill>
                <a:latin typeface="Arial"/>
                <a:ea typeface="Arial"/>
                <a:cs typeface="Arial"/>
                <a:sym typeface="Arial"/>
              </a:rPr>
              <a:t>most effective education advocate by ensuring they have a complete, holistic, and accurate picture of their children’s progress and success. </a:t>
            </a:r>
            <a:endParaRPr sz="1400" b="0" i="0" u="none" strike="noStrike" cap="none" dirty="0">
              <a:solidFill>
                <a:srgbClr val="000000"/>
              </a:solidFill>
              <a:latin typeface="Arial"/>
              <a:ea typeface="Arial"/>
              <a:cs typeface="Arial"/>
              <a:sym typeface="Arial"/>
            </a:endParaRPr>
          </a:p>
        </p:txBody>
      </p:sp>
      <p:sp>
        <p:nvSpPr>
          <p:cNvPr id="267" name="Google Shape;267;p5"/>
          <p:cNvSpPr txBox="1">
            <a:spLocks noGrp="1"/>
          </p:cNvSpPr>
          <p:nvPr>
            <p:ph type="sldNum" idx="12"/>
          </p:nvPr>
        </p:nvSpPr>
        <p:spPr>
          <a:xfrm>
            <a:off x="11207280" y="6456338"/>
            <a:ext cx="146520" cy="165149"/>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949494"/>
              </a:buClr>
              <a:buSzPts val="600"/>
              <a:buFont typeface="Arial"/>
              <a:buNone/>
            </a:pPr>
            <a:fld id="{00000000-1234-1234-1234-123412341234}" type="slidenum">
              <a:rPr lang="en-US">
                <a:solidFill>
                  <a:srgbClr val="949494"/>
                </a:solidFill>
              </a:rPr>
              <a:t>4</a:t>
            </a:fld>
            <a:endParaRPr/>
          </a:p>
        </p:txBody>
      </p:sp>
      <p:pic>
        <p:nvPicPr>
          <p:cNvPr id="268" name="Google Shape;268;p5" descr="Picture 2"/>
          <p:cNvPicPr preferRelativeResize="0"/>
          <p:nvPr/>
        </p:nvPicPr>
        <p:blipFill rotWithShape="1">
          <a:blip r:embed="rId3">
            <a:alphaModFix/>
          </a:blip>
          <a:srcRect/>
          <a:stretch/>
        </p:blipFill>
        <p:spPr>
          <a:xfrm>
            <a:off x="-121934" y="907771"/>
            <a:ext cx="4375769" cy="3947240"/>
          </a:xfrm>
          <a:prstGeom prst="rect">
            <a:avLst/>
          </a:prstGeom>
          <a:noFill/>
          <a:ln>
            <a:noFill/>
          </a:ln>
        </p:spPr>
      </p:pic>
      <p:pic>
        <p:nvPicPr>
          <p:cNvPr id="11" name="Google Shape;825;p9" descr="https://cdn-assets-cloud.frontify.com/local/frontify/h_lNxVXLqrDqb2kyrixW3lMmUl7n-aBRzJUzyvzD7_8q8L8Kn0smgRm3LKjS0pTG0HuwrDzWALL59waY7DXUS1IqCYt5s2dfZp6hIoz_8gOe7zzuZ3Spal6g-2zgpK3M?width=1596">
            <a:extLst>
              <a:ext uri="{FF2B5EF4-FFF2-40B4-BE49-F238E27FC236}">
                <a16:creationId xmlns:a16="http://schemas.microsoft.com/office/drawing/2014/main" id="{1CBB6BE0-5C36-FF40-B4CB-21A69240B804}"/>
              </a:ext>
            </a:extLst>
          </p:cNvPr>
          <p:cNvPicPr preferRelativeResize="0"/>
          <p:nvPr/>
        </p:nvPicPr>
        <p:blipFill rotWithShape="1">
          <a:blip r:embed="rId4">
            <a:alphaModFix/>
          </a:blip>
          <a:srcRect/>
          <a:stretch/>
        </p:blipFill>
        <p:spPr>
          <a:xfrm>
            <a:off x="168686" y="41412"/>
            <a:ext cx="1721061" cy="149784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F7A736-0365-42E2-91DA-AC170B3AF50B}"/>
              </a:ext>
            </a:extLst>
          </p:cNvPr>
          <p:cNvSpPr>
            <a:spLocks noGrp="1"/>
          </p:cNvSpPr>
          <p:nvPr>
            <p:ph type="title"/>
          </p:nvPr>
        </p:nvSpPr>
        <p:spPr/>
        <p:txBody>
          <a:bodyPr/>
          <a:lstStyle/>
          <a:p>
            <a:r>
              <a:rPr lang="en-US" dirty="0"/>
              <a:t>Engaging With Parents Through Partners</a:t>
            </a:r>
          </a:p>
        </p:txBody>
      </p:sp>
      <p:pic>
        <p:nvPicPr>
          <p:cNvPr id="8" name="Picture 7">
            <a:extLst>
              <a:ext uri="{FF2B5EF4-FFF2-40B4-BE49-F238E27FC236}">
                <a16:creationId xmlns:a16="http://schemas.microsoft.com/office/drawing/2014/main" id="{46060869-68D0-7541-A081-255C73D1B5D5}"/>
              </a:ext>
            </a:extLst>
          </p:cNvPr>
          <p:cNvPicPr>
            <a:picLocks noChangeAspect="1"/>
          </p:cNvPicPr>
          <p:nvPr/>
        </p:nvPicPr>
        <p:blipFill>
          <a:blip r:embed="rId3"/>
          <a:stretch>
            <a:fillRect/>
          </a:stretch>
        </p:blipFill>
        <p:spPr>
          <a:xfrm>
            <a:off x="513157" y="5226144"/>
            <a:ext cx="1659391" cy="829696"/>
          </a:xfrm>
          <a:prstGeom prst="rect">
            <a:avLst/>
          </a:prstGeom>
        </p:spPr>
      </p:pic>
      <p:pic>
        <p:nvPicPr>
          <p:cNvPr id="9" name="Picture 8" descr="A close up of a sign&#10;&#10;Description automatically generated">
            <a:extLst>
              <a:ext uri="{FF2B5EF4-FFF2-40B4-BE49-F238E27FC236}">
                <a16:creationId xmlns:a16="http://schemas.microsoft.com/office/drawing/2014/main" id="{79B528C2-F958-6F46-A8DF-9389DB9674A7}"/>
              </a:ext>
            </a:extLst>
          </p:cNvPr>
          <p:cNvPicPr>
            <a:picLocks noChangeAspect="1"/>
          </p:cNvPicPr>
          <p:nvPr/>
        </p:nvPicPr>
        <p:blipFill>
          <a:blip r:embed="rId4"/>
          <a:stretch>
            <a:fillRect/>
          </a:stretch>
        </p:blipFill>
        <p:spPr>
          <a:xfrm>
            <a:off x="540216" y="4379338"/>
            <a:ext cx="2363592" cy="497863"/>
          </a:xfrm>
          <a:prstGeom prst="rect">
            <a:avLst/>
          </a:prstGeom>
        </p:spPr>
      </p:pic>
      <p:pic>
        <p:nvPicPr>
          <p:cNvPr id="10" name="Picture 9" descr="A close up of a logo&#10;&#10;Description automatically generated">
            <a:extLst>
              <a:ext uri="{FF2B5EF4-FFF2-40B4-BE49-F238E27FC236}">
                <a16:creationId xmlns:a16="http://schemas.microsoft.com/office/drawing/2014/main" id="{DD954974-0B4B-FD42-A262-A594F55E71A0}"/>
              </a:ext>
            </a:extLst>
          </p:cNvPr>
          <p:cNvPicPr>
            <a:picLocks noChangeAspect="1"/>
          </p:cNvPicPr>
          <p:nvPr/>
        </p:nvPicPr>
        <p:blipFill>
          <a:blip r:embed="rId5"/>
          <a:stretch>
            <a:fillRect/>
          </a:stretch>
        </p:blipFill>
        <p:spPr>
          <a:xfrm>
            <a:off x="7505327" y="6078912"/>
            <a:ext cx="2101256" cy="682641"/>
          </a:xfrm>
          <a:prstGeom prst="rect">
            <a:avLst/>
          </a:prstGeom>
        </p:spPr>
      </p:pic>
      <p:pic>
        <p:nvPicPr>
          <p:cNvPr id="11" name="Picture 10" descr="A close up of a logo&#10;&#10;Description automatically generated">
            <a:extLst>
              <a:ext uri="{FF2B5EF4-FFF2-40B4-BE49-F238E27FC236}">
                <a16:creationId xmlns:a16="http://schemas.microsoft.com/office/drawing/2014/main" id="{6F35B5F9-4D4B-844B-B537-7294A6994D7A}"/>
              </a:ext>
            </a:extLst>
          </p:cNvPr>
          <p:cNvPicPr>
            <a:picLocks noChangeAspect="1"/>
          </p:cNvPicPr>
          <p:nvPr/>
        </p:nvPicPr>
        <p:blipFill>
          <a:blip r:embed="rId6"/>
          <a:stretch>
            <a:fillRect/>
          </a:stretch>
        </p:blipFill>
        <p:spPr>
          <a:xfrm>
            <a:off x="8675995" y="3316691"/>
            <a:ext cx="910434" cy="827667"/>
          </a:xfrm>
          <a:prstGeom prst="rect">
            <a:avLst/>
          </a:prstGeom>
        </p:spPr>
      </p:pic>
      <p:pic>
        <p:nvPicPr>
          <p:cNvPr id="12" name="Picture 11">
            <a:extLst>
              <a:ext uri="{FF2B5EF4-FFF2-40B4-BE49-F238E27FC236}">
                <a16:creationId xmlns:a16="http://schemas.microsoft.com/office/drawing/2014/main" id="{FC0796F3-CF49-3F4A-89E8-3EA186BF863E}"/>
              </a:ext>
            </a:extLst>
          </p:cNvPr>
          <p:cNvPicPr>
            <a:picLocks noChangeAspect="1"/>
          </p:cNvPicPr>
          <p:nvPr/>
        </p:nvPicPr>
        <p:blipFill>
          <a:blip r:embed="rId7"/>
          <a:stretch>
            <a:fillRect/>
          </a:stretch>
        </p:blipFill>
        <p:spPr>
          <a:xfrm>
            <a:off x="2730474" y="1501413"/>
            <a:ext cx="1787786" cy="657906"/>
          </a:xfrm>
          <a:prstGeom prst="rect">
            <a:avLst/>
          </a:prstGeom>
        </p:spPr>
      </p:pic>
      <p:pic>
        <p:nvPicPr>
          <p:cNvPr id="13" name="Picture 12" descr="A picture containing clipart&#10;&#10;Description automatically generated">
            <a:extLst>
              <a:ext uri="{FF2B5EF4-FFF2-40B4-BE49-F238E27FC236}">
                <a16:creationId xmlns:a16="http://schemas.microsoft.com/office/drawing/2014/main" id="{B1BB5A13-B4BE-CC45-AC07-961DF1A700A1}"/>
              </a:ext>
            </a:extLst>
          </p:cNvPr>
          <p:cNvPicPr>
            <a:picLocks noChangeAspect="1"/>
          </p:cNvPicPr>
          <p:nvPr/>
        </p:nvPicPr>
        <p:blipFill>
          <a:blip r:embed="rId8"/>
          <a:stretch>
            <a:fillRect/>
          </a:stretch>
        </p:blipFill>
        <p:spPr>
          <a:xfrm>
            <a:off x="252781" y="2376095"/>
            <a:ext cx="1766013" cy="883007"/>
          </a:xfrm>
          <a:prstGeom prst="rect">
            <a:avLst/>
          </a:prstGeom>
        </p:spPr>
      </p:pic>
      <p:pic>
        <p:nvPicPr>
          <p:cNvPr id="14" name="Picture 13" descr="A close up of a sign&#10;&#10;Description automatically generated">
            <a:extLst>
              <a:ext uri="{FF2B5EF4-FFF2-40B4-BE49-F238E27FC236}">
                <a16:creationId xmlns:a16="http://schemas.microsoft.com/office/drawing/2014/main" id="{196972A6-E06C-EE4C-BEA9-B41E12403350}"/>
              </a:ext>
            </a:extLst>
          </p:cNvPr>
          <p:cNvPicPr>
            <a:picLocks noChangeAspect="1"/>
          </p:cNvPicPr>
          <p:nvPr/>
        </p:nvPicPr>
        <p:blipFill>
          <a:blip r:embed="rId9"/>
          <a:stretch>
            <a:fillRect/>
          </a:stretch>
        </p:blipFill>
        <p:spPr>
          <a:xfrm>
            <a:off x="4497207" y="5198675"/>
            <a:ext cx="1240569" cy="959143"/>
          </a:xfrm>
          <a:prstGeom prst="rect">
            <a:avLst/>
          </a:prstGeom>
        </p:spPr>
      </p:pic>
      <p:pic>
        <p:nvPicPr>
          <p:cNvPr id="15" name="Picture 8" descr="Image result for NBPTS logo">
            <a:extLst>
              <a:ext uri="{FF2B5EF4-FFF2-40B4-BE49-F238E27FC236}">
                <a16:creationId xmlns:a16="http://schemas.microsoft.com/office/drawing/2014/main" id="{D662DDD7-001F-A44C-AD2D-A822C8DADF5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79433" y="2345202"/>
            <a:ext cx="2320696" cy="928280"/>
          </a:xfrm>
          <a:prstGeom prst="rect">
            <a:avLst/>
          </a:prstGeom>
          <a:noFill/>
          <a:extLst>
            <a:ext uri="{909E8E84-426E-40DD-AFC4-6F175D3DCCD1}">
              <a14:hiddenFill xmlns:a14="http://schemas.microsoft.com/office/drawing/2010/main">
                <a:solidFill>
                  <a:srgbClr val="FFFFFF"/>
                </a:solidFill>
              </a14:hiddenFill>
            </a:ext>
          </a:extLst>
        </p:spPr>
      </p:pic>
      <p:pic>
        <p:nvPicPr>
          <p:cNvPr id="16" name="Shape 112" descr="Image result for ccsso">
            <a:extLst>
              <a:ext uri="{FF2B5EF4-FFF2-40B4-BE49-F238E27FC236}">
                <a16:creationId xmlns:a16="http://schemas.microsoft.com/office/drawing/2014/main" id="{FA5E402B-65CC-824E-9C29-D6FCFC6D591F}"/>
              </a:ext>
            </a:extLst>
          </p:cNvPr>
          <p:cNvPicPr preferRelativeResize="0">
            <a:picLocks noChangeAspect="1"/>
          </p:cNvPicPr>
          <p:nvPr/>
        </p:nvPicPr>
        <p:blipFill rotWithShape="1">
          <a:blip r:embed="rId11">
            <a:alphaModFix/>
          </a:blip>
          <a:srcRect/>
          <a:stretch/>
        </p:blipFill>
        <p:spPr>
          <a:xfrm>
            <a:off x="9955196" y="5099246"/>
            <a:ext cx="1828675" cy="903160"/>
          </a:xfrm>
          <a:prstGeom prst="rect">
            <a:avLst/>
          </a:prstGeom>
          <a:noFill/>
          <a:ln>
            <a:noFill/>
          </a:ln>
        </p:spPr>
      </p:pic>
      <p:sp>
        <p:nvSpPr>
          <p:cNvPr id="17" name="Shape 90">
            <a:extLst>
              <a:ext uri="{FF2B5EF4-FFF2-40B4-BE49-F238E27FC236}">
                <a16:creationId xmlns:a16="http://schemas.microsoft.com/office/drawing/2014/main" id="{732ACDFD-420F-9D40-9D9E-95AA266C6C1B}"/>
              </a:ext>
            </a:extLst>
          </p:cNvPr>
          <p:cNvSpPr>
            <a:spLocks noChangeAspect="1"/>
          </p:cNvSpPr>
          <p:nvPr/>
        </p:nvSpPr>
        <p:spPr>
          <a:xfrm>
            <a:off x="6114085" y="5057955"/>
            <a:ext cx="1459780" cy="1125952"/>
          </a:xfrm>
          <a:prstGeom prst="rect">
            <a:avLst/>
          </a:prstGeom>
          <a:blipFill rotWithShape="1">
            <a:blip r:embed="rId12">
              <a:alphaModFix/>
            </a:blip>
            <a:stretch>
              <a:fillRect/>
            </a:stretch>
          </a:blipFill>
          <a:ln>
            <a:noFill/>
          </a:ln>
        </p:spPr>
        <p:txBody>
          <a:bodyPr wrap="square" lIns="0" tIns="0" rIns="0" bIns="0" anchor="t" anchorCtr="0">
            <a:noAutofit/>
          </a:bodyPr>
          <a:lstStyle/>
          <a:p>
            <a:pPr marL="0" marR="0" lvl="0" indent="0" algn="ctr" defTabSz="1412047" rtl="0" eaLnBrk="1" fontAlgn="auto" latinLnBrk="0" hangingPunct="0">
              <a:lnSpc>
                <a:spcPct val="100000"/>
              </a:lnSpc>
              <a:spcBef>
                <a:spcPts val="0"/>
              </a:spcBef>
              <a:spcAft>
                <a:spcPts val="0"/>
              </a:spcAft>
              <a:buClr>
                <a:srgbClr val="000000"/>
              </a:buClr>
              <a:buSzTx/>
              <a:buFontTx/>
              <a:buNone/>
              <a:tabLst/>
              <a:defRPr/>
            </a:pPr>
            <a:endParaRPr kumimoji="0" sz="10423"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18" name="Shape 91">
            <a:extLst>
              <a:ext uri="{FF2B5EF4-FFF2-40B4-BE49-F238E27FC236}">
                <a16:creationId xmlns:a16="http://schemas.microsoft.com/office/drawing/2014/main" id="{91F2957C-CF79-0442-B1F9-1062856FDBC5}"/>
              </a:ext>
            </a:extLst>
          </p:cNvPr>
          <p:cNvSpPr>
            <a:spLocks noChangeAspect="1"/>
          </p:cNvSpPr>
          <p:nvPr/>
        </p:nvSpPr>
        <p:spPr>
          <a:xfrm>
            <a:off x="2627191" y="5226144"/>
            <a:ext cx="1477913" cy="765632"/>
          </a:xfrm>
          <a:prstGeom prst="rect">
            <a:avLst/>
          </a:prstGeom>
          <a:blipFill rotWithShape="1">
            <a:blip r:embed="rId13">
              <a:alphaModFix/>
            </a:blip>
            <a:stretch>
              <a:fillRect l="3193" t="-53542" r="3744" b="-45589"/>
            </a:stretch>
          </a:blipFill>
          <a:ln>
            <a:noFill/>
          </a:ln>
        </p:spPr>
        <p:txBody>
          <a:bodyPr wrap="square" lIns="0" tIns="0" rIns="0" bIns="0" anchor="t" anchorCtr="0">
            <a:noAutofit/>
          </a:bodyPr>
          <a:lstStyle/>
          <a:p>
            <a:pPr marL="0" marR="0" lvl="0" indent="0" algn="ctr" defTabSz="1412047" rtl="0" eaLnBrk="1" fontAlgn="auto" latinLnBrk="0" hangingPunct="0">
              <a:lnSpc>
                <a:spcPct val="100000"/>
              </a:lnSpc>
              <a:spcBef>
                <a:spcPts val="0"/>
              </a:spcBef>
              <a:spcAft>
                <a:spcPts val="0"/>
              </a:spcAft>
              <a:buClr>
                <a:srgbClr val="000000"/>
              </a:buClr>
              <a:buSzTx/>
              <a:buFontTx/>
              <a:buNone/>
              <a:tabLst/>
              <a:defRPr/>
            </a:pPr>
            <a:endParaRPr kumimoji="0" sz="10423"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19" name="Shape 94">
            <a:extLst>
              <a:ext uri="{FF2B5EF4-FFF2-40B4-BE49-F238E27FC236}">
                <a16:creationId xmlns:a16="http://schemas.microsoft.com/office/drawing/2014/main" id="{9545160F-66CC-AC4E-B671-71FB53C72151}"/>
              </a:ext>
            </a:extLst>
          </p:cNvPr>
          <p:cNvSpPr>
            <a:spLocks noChangeAspect="1"/>
          </p:cNvSpPr>
          <p:nvPr/>
        </p:nvSpPr>
        <p:spPr>
          <a:xfrm>
            <a:off x="2921032" y="6135326"/>
            <a:ext cx="2368144" cy="722674"/>
          </a:xfrm>
          <a:prstGeom prst="rect">
            <a:avLst/>
          </a:prstGeom>
          <a:blipFill rotWithShape="1">
            <a:blip r:embed="rId14">
              <a:alphaModFix/>
            </a:blip>
            <a:stretch>
              <a:fillRect/>
            </a:stretch>
          </a:blipFill>
          <a:ln>
            <a:noFill/>
          </a:ln>
        </p:spPr>
        <p:txBody>
          <a:bodyPr wrap="square" lIns="0" tIns="0" rIns="0" bIns="0" anchor="t" anchorCtr="0">
            <a:noAutofit/>
          </a:bodyPr>
          <a:lstStyle/>
          <a:p>
            <a:pPr marL="0" marR="0" lvl="0" indent="0" algn="ctr" defTabSz="1412047" rtl="0" eaLnBrk="1" fontAlgn="auto" latinLnBrk="0" hangingPunct="0">
              <a:lnSpc>
                <a:spcPct val="100000"/>
              </a:lnSpc>
              <a:spcBef>
                <a:spcPts val="0"/>
              </a:spcBef>
              <a:spcAft>
                <a:spcPts val="0"/>
              </a:spcAft>
              <a:buClr>
                <a:srgbClr val="000000"/>
              </a:buClr>
              <a:buSzTx/>
              <a:buFontTx/>
              <a:buNone/>
              <a:tabLst/>
              <a:defRPr/>
            </a:pPr>
            <a:endParaRPr kumimoji="0" sz="10423"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20" name="Shape 99">
            <a:extLst>
              <a:ext uri="{FF2B5EF4-FFF2-40B4-BE49-F238E27FC236}">
                <a16:creationId xmlns:a16="http://schemas.microsoft.com/office/drawing/2014/main" id="{85ADF84C-F195-7A48-B410-9DAAE60CFCBD}"/>
              </a:ext>
            </a:extLst>
          </p:cNvPr>
          <p:cNvSpPr>
            <a:spLocks noChangeAspect="1"/>
          </p:cNvSpPr>
          <p:nvPr/>
        </p:nvSpPr>
        <p:spPr>
          <a:xfrm>
            <a:off x="7408398" y="2305343"/>
            <a:ext cx="1591190" cy="742524"/>
          </a:xfrm>
          <a:prstGeom prst="rect">
            <a:avLst/>
          </a:prstGeom>
          <a:blipFill rotWithShape="1">
            <a:blip r:embed="rId15">
              <a:alphaModFix/>
            </a:blip>
            <a:stretch>
              <a:fillRect/>
            </a:stretch>
          </a:blipFill>
          <a:ln>
            <a:noFill/>
          </a:ln>
        </p:spPr>
        <p:txBody>
          <a:bodyPr wrap="square" lIns="0" tIns="0" rIns="0" bIns="0" anchor="t" anchorCtr="0">
            <a:noAutofit/>
          </a:bodyPr>
          <a:lstStyle/>
          <a:p>
            <a:pPr marL="0" marR="0" lvl="0" indent="0" algn="ctr" defTabSz="1412047" rtl="0" eaLnBrk="1" fontAlgn="auto" latinLnBrk="0" hangingPunct="0">
              <a:lnSpc>
                <a:spcPct val="100000"/>
              </a:lnSpc>
              <a:spcBef>
                <a:spcPts val="0"/>
              </a:spcBef>
              <a:spcAft>
                <a:spcPts val="0"/>
              </a:spcAft>
              <a:buClr>
                <a:srgbClr val="000000"/>
              </a:buClr>
              <a:buSzTx/>
              <a:buFontTx/>
              <a:buNone/>
              <a:tabLst/>
              <a:defRPr/>
            </a:pPr>
            <a:endParaRPr kumimoji="0" sz="10423"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pic>
        <p:nvPicPr>
          <p:cNvPr id="21" name="Picture 6" descr="Image result for ncsead logo">
            <a:extLst>
              <a:ext uri="{FF2B5EF4-FFF2-40B4-BE49-F238E27FC236}">
                <a16:creationId xmlns:a16="http://schemas.microsoft.com/office/drawing/2014/main" id="{6D0E707C-71F2-B040-BE43-2DA2473EAE66}"/>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3568" t="17141" r="15667" b="15065"/>
          <a:stretch/>
        </p:blipFill>
        <p:spPr bwMode="auto">
          <a:xfrm>
            <a:off x="5041713" y="1307335"/>
            <a:ext cx="1724959" cy="93288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Image result for NWEA">
            <a:extLst>
              <a:ext uri="{FF2B5EF4-FFF2-40B4-BE49-F238E27FC236}">
                <a16:creationId xmlns:a16="http://schemas.microsoft.com/office/drawing/2014/main" id="{8ABF3140-253B-3D49-BA3D-BA58B101DBFA}"/>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82393" y="6346062"/>
            <a:ext cx="1390155" cy="3012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Image result for wnet logo">
            <a:extLst>
              <a:ext uri="{FF2B5EF4-FFF2-40B4-BE49-F238E27FC236}">
                <a16:creationId xmlns:a16="http://schemas.microsoft.com/office/drawing/2014/main" id="{AF053726-A6FC-8B44-98A2-20CAC4A34560}"/>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11712" t="31179" r="7334" b="37060"/>
          <a:stretch/>
        </p:blipFill>
        <p:spPr bwMode="auto">
          <a:xfrm>
            <a:off x="9419704" y="2432361"/>
            <a:ext cx="2213490" cy="48848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4" descr="Image result for forum for youth investment logo">
            <a:extLst>
              <a:ext uri="{FF2B5EF4-FFF2-40B4-BE49-F238E27FC236}">
                <a16:creationId xmlns:a16="http://schemas.microsoft.com/office/drawing/2014/main" id="{8FE93C3C-AC77-FA42-865A-01CE26B2D5AA}"/>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434736" y="2446427"/>
            <a:ext cx="1434854" cy="6409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picture containing object&#10;&#10;Description automatically generated">
            <a:extLst>
              <a:ext uri="{FF2B5EF4-FFF2-40B4-BE49-F238E27FC236}">
                <a16:creationId xmlns:a16="http://schemas.microsoft.com/office/drawing/2014/main" id="{85381315-B252-4842-8294-CE8ECE86783E}"/>
              </a:ext>
            </a:extLst>
          </p:cNvPr>
          <p:cNvPicPr>
            <a:picLocks noChangeAspect="1"/>
          </p:cNvPicPr>
          <p:nvPr/>
        </p:nvPicPr>
        <p:blipFill>
          <a:blip r:embed="rId20"/>
          <a:stretch>
            <a:fillRect/>
          </a:stretch>
        </p:blipFill>
        <p:spPr>
          <a:xfrm>
            <a:off x="3624367" y="3503765"/>
            <a:ext cx="2035536" cy="536347"/>
          </a:xfrm>
          <a:prstGeom prst="rect">
            <a:avLst/>
          </a:prstGeom>
        </p:spPr>
      </p:pic>
      <p:pic>
        <p:nvPicPr>
          <p:cNvPr id="26" name="Picture 25">
            <a:extLst>
              <a:ext uri="{FF2B5EF4-FFF2-40B4-BE49-F238E27FC236}">
                <a16:creationId xmlns:a16="http://schemas.microsoft.com/office/drawing/2014/main" id="{08D7FCDF-8E3A-5C4A-B100-BDF66F9D6654}"/>
              </a:ext>
            </a:extLst>
          </p:cNvPr>
          <p:cNvPicPr>
            <a:picLocks noChangeAspect="1"/>
          </p:cNvPicPr>
          <p:nvPr/>
        </p:nvPicPr>
        <p:blipFill>
          <a:blip r:embed="rId21"/>
          <a:stretch>
            <a:fillRect/>
          </a:stretch>
        </p:blipFill>
        <p:spPr>
          <a:xfrm>
            <a:off x="3444024" y="4503717"/>
            <a:ext cx="1523560" cy="418232"/>
          </a:xfrm>
          <a:prstGeom prst="rect">
            <a:avLst/>
          </a:prstGeom>
        </p:spPr>
      </p:pic>
      <p:pic>
        <p:nvPicPr>
          <p:cNvPr id="27" name="Picture 26" descr="A close up of a logo&#10;&#10;Description automatically generated">
            <a:extLst>
              <a:ext uri="{FF2B5EF4-FFF2-40B4-BE49-F238E27FC236}">
                <a16:creationId xmlns:a16="http://schemas.microsoft.com/office/drawing/2014/main" id="{5A5D72B9-9DE9-7C44-BCA4-ABD661166432}"/>
              </a:ext>
            </a:extLst>
          </p:cNvPr>
          <p:cNvPicPr>
            <a:picLocks noChangeAspect="1"/>
          </p:cNvPicPr>
          <p:nvPr/>
        </p:nvPicPr>
        <p:blipFill>
          <a:blip r:embed="rId22"/>
          <a:stretch>
            <a:fillRect/>
          </a:stretch>
        </p:blipFill>
        <p:spPr>
          <a:xfrm>
            <a:off x="7694794" y="5057955"/>
            <a:ext cx="1962402" cy="1102010"/>
          </a:xfrm>
          <a:prstGeom prst="rect">
            <a:avLst/>
          </a:prstGeom>
        </p:spPr>
      </p:pic>
      <p:pic>
        <p:nvPicPr>
          <p:cNvPr id="28" name="Picture 27">
            <a:extLst>
              <a:ext uri="{FF2B5EF4-FFF2-40B4-BE49-F238E27FC236}">
                <a16:creationId xmlns:a16="http://schemas.microsoft.com/office/drawing/2014/main" id="{E95B3B77-524A-FA47-82D5-635F3F9431A8}"/>
              </a:ext>
            </a:extLst>
          </p:cNvPr>
          <p:cNvPicPr>
            <a:picLocks noChangeAspect="1"/>
          </p:cNvPicPr>
          <p:nvPr/>
        </p:nvPicPr>
        <p:blipFill>
          <a:blip r:embed="rId23"/>
          <a:stretch>
            <a:fillRect/>
          </a:stretch>
        </p:blipFill>
        <p:spPr>
          <a:xfrm>
            <a:off x="7185794" y="1530739"/>
            <a:ext cx="2525307" cy="620421"/>
          </a:xfrm>
          <a:prstGeom prst="rect">
            <a:avLst/>
          </a:prstGeom>
        </p:spPr>
      </p:pic>
      <p:pic>
        <p:nvPicPr>
          <p:cNvPr id="29" name="Picture 2" descr="Image result for nafsce logo">
            <a:extLst>
              <a:ext uri="{FF2B5EF4-FFF2-40B4-BE49-F238E27FC236}">
                <a16:creationId xmlns:a16="http://schemas.microsoft.com/office/drawing/2014/main" id="{97D68A6D-57D4-C740-AABB-2C4EE8301B01}"/>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9738643" y="6137137"/>
            <a:ext cx="1769687" cy="63331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NHCLC">
            <a:extLst>
              <a:ext uri="{FF2B5EF4-FFF2-40B4-BE49-F238E27FC236}">
                <a16:creationId xmlns:a16="http://schemas.microsoft.com/office/drawing/2014/main" id="{BA61ACA0-0BC8-3140-A285-7AFF6E659EA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676063" y="4209830"/>
            <a:ext cx="1323525" cy="79411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674A627A-3DB7-9948-A661-7C5B74949A31}"/>
              </a:ext>
            </a:extLst>
          </p:cNvPr>
          <p:cNvPicPr>
            <a:picLocks noChangeAspect="1"/>
          </p:cNvPicPr>
          <p:nvPr/>
        </p:nvPicPr>
        <p:blipFill>
          <a:blip r:embed="rId26"/>
          <a:stretch>
            <a:fillRect/>
          </a:stretch>
        </p:blipFill>
        <p:spPr>
          <a:xfrm>
            <a:off x="599179" y="1411596"/>
            <a:ext cx="1573369" cy="757548"/>
          </a:xfrm>
          <a:prstGeom prst="rect">
            <a:avLst/>
          </a:prstGeom>
        </p:spPr>
      </p:pic>
      <p:pic>
        <p:nvPicPr>
          <p:cNvPr id="32" name="Picture 4" descr="GreatSchools - Wikipedia">
            <a:extLst>
              <a:ext uri="{FF2B5EF4-FFF2-40B4-BE49-F238E27FC236}">
                <a16:creationId xmlns:a16="http://schemas.microsoft.com/office/drawing/2014/main" id="{95D7D5BA-FE26-7F45-9CAE-804F9D1A0E3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898759" y="6168185"/>
            <a:ext cx="1451380" cy="63792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CF1321B2-31BE-9B45-B276-0545AB509C2F}"/>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82717" y="3455161"/>
            <a:ext cx="2515810" cy="55734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A close up of a logo&#10;&#10;Description automatically generated">
            <a:extLst>
              <a:ext uri="{FF2B5EF4-FFF2-40B4-BE49-F238E27FC236}">
                <a16:creationId xmlns:a16="http://schemas.microsoft.com/office/drawing/2014/main" id="{C0C42351-EC07-454F-B4F2-07F5851222F2}"/>
              </a:ext>
            </a:extLst>
          </p:cNvPr>
          <p:cNvPicPr>
            <a:picLocks noChangeAspect="1"/>
          </p:cNvPicPr>
          <p:nvPr/>
        </p:nvPicPr>
        <p:blipFill rotWithShape="1">
          <a:blip r:embed="rId29"/>
          <a:srcRect t="33880" b="33678"/>
          <a:stretch/>
        </p:blipFill>
        <p:spPr>
          <a:xfrm>
            <a:off x="6293036" y="3429000"/>
            <a:ext cx="1804618" cy="587634"/>
          </a:xfrm>
          <a:prstGeom prst="rect">
            <a:avLst/>
          </a:prstGeom>
        </p:spPr>
      </p:pic>
      <p:pic>
        <p:nvPicPr>
          <p:cNvPr id="35" name="Picture 34" descr="A picture containing food&#10;&#10;Description automatically generated">
            <a:extLst>
              <a:ext uri="{FF2B5EF4-FFF2-40B4-BE49-F238E27FC236}">
                <a16:creationId xmlns:a16="http://schemas.microsoft.com/office/drawing/2014/main" id="{103F017E-FBB3-D949-9226-8FC79E61A8EA}"/>
              </a:ext>
            </a:extLst>
          </p:cNvPr>
          <p:cNvPicPr>
            <a:picLocks noChangeAspect="1"/>
          </p:cNvPicPr>
          <p:nvPr/>
        </p:nvPicPr>
        <p:blipFill>
          <a:blip r:embed="rId30"/>
          <a:stretch>
            <a:fillRect/>
          </a:stretch>
        </p:blipFill>
        <p:spPr>
          <a:xfrm>
            <a:off x="9907699" y="1307335"/>
            <a:ext cx="1706583" cy="1241151"/>
          </a:xfrm>
          <a:prstGeom prst="rect">
            <a:avLst/>
          </a:prstGeom>
        </p:spPr>
      </p:pic>
      <p:pic>
        <p:nvPicPr>
          <p:cNvPr id="36" name="Picture 35">
            <a:extLst>
              <a:ext uri="{FF2B5EF4-FFF2-40B4-BE49-F238E27FC236}">
                <a16:creationId xmlns:a16="http://schemas.microsoft.com/office/drawing/2014/main" id="{F1150627-2F9F-3C4B-97F7-05D2074A2E51}"/>
              </a:ext>
            </a:extLst>
          </p:cNvPr>
          <p:cNvPicPr>
            <a:picLocks noChangeAspect="1"/>
          </p:cNvPicPr>
          <p:nvPr/>
        </p:nvPicPr>
        <p:blipFill>
          <a:blip r:embed="rId31"/>
          <a:stretch>
            <a:fillRect/>
          </a:stretch>
        </p:blipFill>
        <p:spPr>
          <a:xfrm>
            <a:off x="10031567" y="3237054"/>
            <a:ext cx="1345545" cy="752348"/>
          </a:xfrm>
          <a:prstGeom prst="rect">
            <a:avLst/>
          </a:prstGeom>
        </p:spPr>
      </p:pic>
      <p:pic>
        <p:nvPicPr>
          <p:cNvPr id="2050" name="Picture 2" descr="Remake Learning Days | Remake Learning">
            <a:extLst>
              <a:ext uri="{FF2B5EF4-FFF2-40B4-BE49-F238E27FC236}">
                <a16:creationId xmlns:a16="http://schemas.microsoft.com/office/drawing/2014/main" id="{E191C308-79D4-514E-8031-801A1A63ADF5}"/>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9581754" y="3975955"/>
            <a:ext cx="1596346" cy="153887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me - Great MN Schools">
            <a:extLst>
              <a:ext uri="{FF2B5EF4-FFF2-40B4-BE49-F238E27FC236}">
                <a16:creationId xmlns:a16="http://schemas.microsoft.com/office/drawing/2014/main" id="{6939D458-6792-CB40-AE4E-A19007072AE8}"/>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5490252" y="4071794"/>
            <a:ext cx="1603645" cy="997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97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9"/>
          <p:cNvSpPr txBox="1">
            <a:spLocks noGrp="1"/>
          </p:cNvSpPr>
          <p:nvPr>
            <p:ph type="title"/>
          </p:nvPr>
        </p:nvSpPr>
        <p:spPr>
          <a:xfrm>
            <a:off x="838200" y="-78647"/>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14470"/>
              </a:buClr>
              <a:buSzPts val="3600"/>
              <a:buFont typeface="Arial"/>
              <a:buNone/>
            </a:pPr>
            <a:r>
              <a:rPr lang="en-US" sz="3600" b="1" dirty="0">
                <a:solidFill>
                  <a:srgbClr val="114470"/>
                </a:solidFill>
              </a:rPr>
              <a:t>Research Base</a:t>
            </a:r>
            <a:endParaRPr dirty="0"/>
          </a:p>
        </p:txBody>
      </p:sp>
      <p:pic>
        <p:nvPicPr>
          <p:cNvPr id="822" name="Google Shape;822;p9"/>
          <p:cNvPicPr preferRelativeResize="0"/>
          <p:nvPr/>
        </p:nvPicPr>
        <p:blipFill rotWithShape="1">
          <a:blip r:embed="rId3">
            <a:alphaModFix/>
          </a:blip>
          <a:srcRect/>
          <a:stretch/>
        </p:blipFill>
        <p:spPr>
          <a:xfrm>
            <a:off x="662572" y="1502516"/>
            <a:ext cx="6977110" cy="4780280"/>
          </a:xfrm>
          <a:prstGeom prst="rect">
            <a:avLst/>
          </a:prstGeom>
          <a:noFill/>
          <a:ln>
            <a:noFill/>
          </a:ln>
        </p:spPr>
      </p:pic>
      <p:sp>
        <p:nvSpPr>
          <p:cNvPr id="823" name="Google Shape;823;p9"/>
          <p:cNvSpPr/>
          <p:nvPr/>
        </p:nvSpPr>
        <p:spPr>
          <a:xfrm>
            <a:off x="7844625" y="1831587"/>
            <a:ext cx="4347375" cy="3031302"/>
          </a:xfrm>
          <a:prstGeom prst="rect">
            <a:avLst/>
          </a:prstGeom>
          <a:noFill/>
          <a:ln>
            <a:noFill/>
          </a:ln>
        </p:spPr>
        <p:txBody>
          <a:bodyPr spcFirstLastPara="1" wrap="square" lIns="91425" tIns="45700" rIns="91425" bIns="45700" anchor="t" anchorCtr="0">
            <a:spAutoFit/>
          </a:bodyPr>
          <a:lstStyle/>
          <a:p>
            <a:pPr marL="342900" lvl="0" indent="-342900">
              <a:lnSpc>
                <a:spcPct val="90000"/>
              </a:lnSpc>
              <a:spcBef>
                <a:spcPts val="900"/>
              </a:spcBef>
              <a:buClr>
                <a:srgbClr val="114470"/>
              </a:buClr>
              <a:buSzPts val="1860"/>
              <a:buBlip>
                <a:blip r:embed="rId4"/>
              </a:buBlip>
            </a:pPr>
            <a:r>
              <a:rPr lang="en-US" sz="1860" dirty="0">
                <a:solidFill>
                  <a:srgbClr val="114470"/>
                </a:solidFill>
              </a:rPr>
              <a:t>15 national surveys</a:t>
            </a:r>
          </a:p>
          <a:p>
            <a:pPr marL="342900" indent="-342900">
              <a:lnSpc>
                <a:spcPct val="90000"/>
              </a:lnSpc>
              <a:spcBef>
                <a:spcPts val="900"/>
              </a:spcBef>
              <a:buClr>
                <a:srgbClr val="114470"/>
              </a:buClr>
              <a:buSzPts val="1860"/>
              <a:buBlip>
                <a:blip r:embed="rId4"/>
              </a:buBlip>
            </a:pPr>
            <a:r>
              <a:rPr lang="en-US" sz="1860" dirty="0">
                <a:solidFill>
                  <a:srgbClr val="114470"/>
                </a:solidFill>
              </a:rPr>
              <a:t>200+ qualitative sessions</a:t>
            </a:r>
          </a:p>
          <a:p>
            <a:pPr marL="342900" indent="-342900">
              <a:lnSpc>
                <a:spcPct val="90000"/>
              </a:lnSpc>
              <a:spcBef>
                <a:spcPts val="900"/>
              </a:spcBef>
              <a:buClr>
                <a:srgbClr val="114470"/>
              </a:buClr>
              <a:buSzPts val="1860"/>
              <a:buBlip>
                <a:blip r:embed="rId4"/>
              </a:buBlip>
            </a:pPr>
            <a:r>
              <a:rPr lang="en-US" sz="1800" dirty="0">
                <a:solidFill>
                  <a:srgbClr val="114470"/>
                </a:solidFill>
              </a:rPr>
              <a:t>All in English &amp; Spanish</a:t>
            </a:r>
          </a:p>
          <a:p>
            <a:pPr marL="342900" indent="-342900">
              <a:lnSpc>
                <a:spcPct val="90000"/>
              </a:lnSpc>
              <a:spcBef>
                <a:spcPts val="900"/>
              </a:spcBef>
              <a:buClr>
                <a:srgbClr val="114470"/>
              </a:buClr>
              <a:buSzPts val="1860"/>
              <a:buBlip>
                <a:blip r:embed="rId4"/>
              </a:buBlip>
            </a:pPr>
            <a:r>
              <a:rPr lang="en-US" sz="1800" dirty="0">
                <a:solidFill>
                  <a:srgbClr val="114470"/>
                </a:solidFill>
              </a:rPr>
              <a:t>Focus on low-income parents &amp; parents of color</a:t>
            </a:r>
          </a:p>
          <a:p>
            <a:pPr marL="342900" indent="-342900">
              <a:lnSpc>
                <a:spcPct val="90000"/>
              </a:lnSpc>
              <a:spcBef>
                <a:spcPts val="900"/>
              </a:spcBef>
              <a:buClr>
                <a:srgbClr val="114470"/>
              </a:buClr>
              <a:buSzPts val="1860"/>
              <a:buBlip>
                <a:blip r:embed="rId4"/>
              </a:buBlip>
            </a:pPr>
            <a:r>
              <a:rPr lang="en-US" sz="1800" dirty="0">
                <a:solidFill>
                  <a:srgbClr val="114470"/>
                </a:solidFill>
              </a:rPr>
              <a:t>Research also conducted among teachers, principals, students</a:t>
            </a:r>
            <a:endParaRPr lang="en-US" sz="1800" dirty="0">
              <a:solidFill>
                <a:srgbClr val="4C4C4C"/>
              </a:solidFill>
            </a:endParaRPr>
          </a:p>
          <a:p>
            <a:pPr marL="0" marR="0" lvl="0" indent="0" algn="l" rtl="0">
              <a:lnSpc>
                <a:spcPct val="150000"/>
              </a:lnSpc>
              <a:spcBef>
                <a:spcPts val="0"/>
              </a:spcBef>
              <a:spcAft>
                <a:spcPts val="0"/>
              </a:spcAft>
              <a:buClr>
                <a:srgbClr val="114470"/>
              </a:buClr>
              <a:buSzPts val="1800"/>
              <a:buFont typeface="Arial"/>
              <a:buNone/>
            </a:pP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4C4C4C"/>
              </a:solidFill>
              <a:latin typeface="Arial"/>
              <a:ea typeface="Arial"/>
              <a:cs typeface="Arial"/>
              <a:sym typeface="Arial"/>
            </a:endParaRPr>
          </a:p>
        </p:txBody>
      </p:sp>
      <p:sp>
        <p:nvSpPr>
          <p:cNvPr id="824" name="Google Shape;824;p9"/>
          <p:cNvSpPr/>
          <p:nvPr/>
        </p:nvSpPr>
        <p:spPr>
          <a:xfrm>
            <a:off x="662572" y="6510702"/>
            <a:ext cx="6977110"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F4370"/>
              </a:buClr>
              <a:buSzPts val="1800"/>
              <a:buFont typeface="Arial"/>
              <a:buNone/>
            </a:pPr>
            <a:r>
              <a:rPr lang="en-US" sz="1600" b="1" i="0" u="none" strike="noStrike" cap="none" baseline="30000" dirty="0">
                <a:solidFill>
                  <a:srgbClr val="0F4370"/>
                </a:solidFill>
                <a:latin typeface="Arial"/>
                <a:ea typeface="Arial"/>
                <a:cs typeface="Arial"/>
                <a:sym typeface="Arial"/>
              </a:rPr>
              <a:t>Dark blue states represent locations where qualitative research was conducted by Learning Heroes</a:t>
            </a:r>
            <a:endParaRPr sz="1600" b="0" i="0" u="none" strike="noStrike" cap="none" dirty="0">
              <a:solidFill>
                <a:srgbClr val="4C4C4C"/>
              </a:solidFill>
              <a:latin typeface="Arial"/>
              <a:ea typeface="Arial"/>
              <a:cs typeface="Arial"/>
              <a:sym typeface="Arial"/>
            </a:endParaRPr>
          </a:p>
        </p:txBody>
      </p:sp>
      <p:pic>
        <p:nvPicPr>
          <p:cNvPr id="825" name="Google Shape;825;p9" descr="https://cdn-assets-cloud.frontify.com/local/frontify/h_lNxVXLqrDqb2kyrixW3lMmUl7n-aBRzJUzyvzD7_8q8L8Kn0smgRm3LKjS0pTG0HuwrDzWALL59waY7DXUS1IqCYt5s2dfZp6hIoz_8gOe7zzuZ3Spal6g-2zgpK3M?width=1596"/>
          <p:cNvPicPr preferRelativeResize="0"/>
          <p:nvPr/>
        </p:nvPicPr>
        <p:blipFill rotWithShape="1">
          <a:blip r:embed="rId5">
            <a:alphaModFix/>
          </a:blip>
          <a:srcRect/>
          <a:stretch/>
        </p:blipFill>
        <p:spPr>
          <a:xfrm>
            <a:off x="168686" y="41412"/>
            <a:ext cx="1721061" cy="1497840"/>
          </a:xfrm>
          <a:prstGeom prst="rect">
            <a:avLst/>
          </a:prstGeom>
          <a:noFill/>
          <a:ln>
            <a:noFill/>
          </a:ln>
        </p:spPr>
      </p:pic>
      <p:pic>
        <p:nvPicPr>
          <p:cNvPr id="826" name="Google Shape;826;p9"/>
          <p:cNvPicPr preferRelativeResize="0"/>
          <p:nvPr/>
        </p:nvPicPr>
        <p:blipFill rotWithShape="1">
          <a:blip r:embed="rId6">
            <a:alphaModFix/>
          </a:blip>
          <a:srcRect/>
          <a:stretch/>
        </p:blipFill>
        <p:spPr>
          <a:xfrm>
            <a:off x="8763058" y="4865793"/>
            <a:ext cx="2224923" cy="1420033"/>
          </a:xfrm>
          <a:prstGeom prst="rect">
            <a:avLst/>
          </a:prstGeom>
          <a:noFill/>
          <a:ln>
            <a:noFill/>
          </a:ln>
        </p:spPr>
      </p:pic>
      <p:sp>
        <p:nvSpPr>
          <p:cNvPr id="2" name="Slide Number Placeholder 1">
            <a:extLst>
              <a:ext uri="{FF2B5EF4-FFF2-40B4-BE49-F238E27FC236}">
                <a16:creationId xmlns:a16="http://schemas.microsoft.com/office/drawing/2014/main" id="{7D75718F-AEF5-4DB8-BEA3-C5876D4690C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a:solidFill>
                <a:srgbClr val="8B8F92"/>
              </a:solidFill>
            </a:endParaRPr>
          </a:p>
        </p:txBody>
      </p:sp>
      <p:sp>
        <p:nvSpPr>
          <p:cNvPr id="9" name="Google Shape;273;p4">
            <a:extLst>
              <a:ext uri="{FF2B5EF4-FFF2-40B4-BE49-F238E27FC236}">
                <a16:creationId xmlns:a16="http://schemas.microsoft.com/office/drawing/2014/main" id="{75FA07E6-360E-472D-BCB8-5D97C5E8247A}"/>
              </a:ext>
            </a:extLst>
          </p:cNvPr>
          <p:cNvSpPr txBox="1"/>
          <p:nvPr/>
        </p:nvSpPr>
        <p:spPr>
          <a:xfrm>
            <a:off x="7081157" y="6456338"/>
            <a:ext cx="4023361" cy="165149"/>
          </a:xfrm>
          <a:prstGeom prst="rect">
            <a:avLst/>
          </a:prstGeom>
          <a:noFill/>
          <a:ln>
            <a:noFill/>
          </a:ln>
        </p:spPr>
        <p:txBody>
          <a:bodyPr spcFirstLastPara="1" wrap="square" lIns="45700" tIns="45700" rIns="45700" bIns="45700" anchor="ctr" anchorCtr="0">
            <a:spAutoFit/>
          </a:bodyPr>
          <a:lstStyle/>
          <a:p>
            <a:pPr marL="0" marR="0" lvl="0" indent="0" algn="r" rtl="0">
              <a:lnSpc>
                <a:spcPct val="100000"/>
              </a:lnSpc>
              <a:spcBef>
                <a:spcPts val="0"/>
              </a:spcBef>
              <a:spcAft>
                <a:spcPts val="0"/>
              </a:spcAft>
              <a:buClr>
                <a:srgbClr val="949494"/>
              </a:buClr>
              <a:buSzPts val="600"/>
              <a:buFont typeface="Arial"/>
              <a:buNone/>
            </a:pPr>
            <a:r>
              <a:rPr lang="en-US" sz="600" b="1" i="0" u="none" strike="noStrike" cap="none">
                <a:solidFill>
                  <a:srgbClr val="949494"/>
                </a:solidFill>
                <a:latin typeface="Arial"/>
                <a:ea typeface="Arial"/>
                <a:cs typeface="Arial"/>
                <a:sym typeface="Arial"/>
              </a:rPr>
              <a:t>LEARNING HEROES</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68268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7"/>
          <p:cNvSpPr txBox="1">
            <a:spLocks noGrp="1"/>
          </p:cNvSpPr>
          <p:nvPr>
            <p:ph type="title"/>
          </p:nvPr>
        </p:nvSpPr>
        <p:spPr>
          <a:xfrm>
            <a:off x="1197730" y="-33801"/>
            <a:ext cx="9796541" cy="1235872"/>
          </a:xfrm>
          <a:prstGeom prst="rect">
            <a:avLst/>
          </a:prstGeom>
          <a:noFill/>
          <a:ln>
            <a:noFill/>
          </a:ln>
        </p:spPr>
        <p:txBody>
          <a:bodyPr spcFirstLastPara="1" wrap="square" lIns="45700" tIns="45700" rIns="45700" bIns="45700" anchor="ctr" anchorCtr="0">
            <a:normAutofit/>
          </a:bodyPr>
          <a:lstStyle/>
          <a:p>
            <a:pPr marL="0" lvl="0" indent="0" algn="ctr" rtl="0">
              <a:lnSpc>
                <a:spcPct val="90000"/>
              </a:lnSpc>
              <a:spcBef>
                <a:spcPts val="0"/>
              </a:spcBef>
              <a:spcAft>
                <a:spcPts val="0"/>
              </a:spcAft>
              <a:buClr>
                <a:srgbClr val="FFFFFF"/>
              </a:buClr>
              <a:buSzPts val="3600"/>
              <a:buFont typeface="Arial"/>
              <a:buNone/>
            </a:pPr>
            <a:r>
              <a:rPr lang="en-US" dirty="0"/>
              <a:t>Our North Star | Parents Deserve An Accurate Picture of Student Progress </a:t>
            </a:r>
            <a:endParaRPr dirty="0"/>
          </a:p>
        </p:txBody>
      </p:sp>
      <p:pic>
        <p:nvPicPr>
          <p:cNvPr id="295" name="Google Shape;295;p7" descr="Picture 5"/>
          <p:cNvPicPr preferRelativeResize="0"/>
          <p:nvPr/>
        </p:nvPicPr>
        <p:blipFill rotWithShape="1">
          <a:blip r:embed="rId3">
            <a:alphaModFix/>
          </a:blip>
          <a:srcRect/>
          <a:stretch/>
        </p:blipFill>
        <p:spPr>
          <a:xfrm>
            <a:off x="669117" y="2068455"/>
            <a:ext cx="4977921" cy="1256682"/>
          </a:xfrm>
          <a:prstGeom prst="rect">
            <a:avLst/>
          </a:prstGeom>
          <a:noFill/>
          <a:ln>
            <a:noFill/>
          </a:ln>
        </p:spPr>
      </p:pic>
      <p:sp>
        <p:nvSpPr>
          <p:cNvPr id="296" name="Google Shape;296;p7"/>
          <p:cNvSpPr txBox="1"/>
          <p:nvPr/>
        </p:nvSpPr>
        <p:spPr>
          <a:xfrm>
            <a:off x="7797538" y="2310581"/>
            <a:ext cx="3801869" cy="1646564"/>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114470"/>
              </a:buClr>
              <a:buSzPts val="2000"/>
              <a:buFont typeface="Arial"/>
              <a:buNone/>
            </a:pPr>
            <a:r>
              <a:rPr lang="en-US" sz="2000" b="1" i="1" u="none" strike="noStrike" cap="none" dirty="0">
                <a:solidFill>
                  <a:srgbClr val="114470"/>
                </a:solidFill>
                <a:latin typeface="Arial"/>
                <a:ea typeface="Arial"/>
                <a:cs typeface="Arial"/>
                <a:sym typeface="Arial"/>
              </a:rPr>
              <a:t>Parents</a:t>
            </a:r>
            <a:r>
              <a:rPr lang="en-US" sz="2000" b="0" i="0" u="none" strike="noStrike" cap="none" dirty="0">
                <a:solidFill>
                  <a:srgbClr val="114470"/>
                </a:solidFill>
                <a:latin typeface="Arial"/>
                <a:ea typeface="Arial"/>
                <a:cs typeface="Arial"/>
                <a:sym typeface="Arial"/>
              </a:rPr>
              <a:t>, regardless of </a:t>
            </a:r>
            <a:r>
              <a:rPr lang="en-US" sz="2000" b="0" i="1" u="none" strike="noStrike" cap="none" dirty="0">
                <a:solidFill>
                  <a:srgbClr val="114470"/>
                </a:solidFill>
                <a:latin typeface="Arial"/>
                <a:ea typeface="Arial"/>
                <a:cs typeface="Arial"/>
                <a:sym typeface="Arial"/>
              </a:rPr>
              <a:t>race, income, and education level</a:t>
            </a:r>
            <a:r>
              <a:rPr lang="en-US" sz="2000" b="0" i="0" u="none" strike="noStrike" cap="none" dirty="0">
                <a:solidFill>
                  <a:srgbClr val="114470"/>
                </a:solidFill>
                <a:latin typeface="Arial"/>
                <a:ea typeface="Arial"/>
                <a:cs typeface="Arial"/>
                <a:sym typeface="Arial"/>
              </a:rPr>
              <a:t>, believe their child is at or above grade level in reading and math.</a:t>
            </a:r>
            <a:endParaRPr sz="1800" b="0" i="0" u="none" strike="noStrike" cap="none" dirty="0">
              <a:solidFill>
                <a:srgbClr val="2B3C46"/>
              </a:solidFill>
              <a:latin typeface="Arial"/>
              <a:ea typeface="Arial"/>
              <a:cs typeface="Arial"/>
              <a:sym typeface="Arial"/>
            </a:endParaRPr>
          </a:p>
          <a:p>
            <a:pPr marL="0" marR="0" lvl="0" indent="0" algn="l" rtl="0">
              <a:lnSpc>
                <a:spcPct val="100000"/>
              </a:lnSpc>
              <a:spcBef>
                <a:spcPts val="0"/>
              </a:spcBef>
              <a:spcAft>
                <a:spcPts val="0"/>
              </a:spcAft>
              <a:buClr>
                <a:srgbClr val="114470"/>
              </a:buClr>
              <a:buSzPts val="1800"/>
              <a:buFont typeface="Arial"/>
              <a:buNone/>
            </a:pPr>
            <a:endParaRPr sz="1000" b="0" i="0" u="none" strike="noStrike" cap="none" dirty="0">
              <a:solidFill>
                <a:srgbClr val="2B3C46"/>
              </a:solidFill>
              <a:latin typeface="Arial"/>
              <a:ea typeface="Arial"/>
              <a:cs typeface="Arial"/>
              <a:sym typeface="Arial"/>
            </a:endParaRPr>
          </a:p>
          <a:p>
            <a:pPr marL="0" marR="0" lvl="0" indent="0" algn="l" rtl="0">
              <a:lnSpc>
                <a:spcPct val="100000"/>
              </a:lnSpc>
              <a:spcBef>
                <a:spcPts val="0"/>
              </a:spcBef>
              <a:spcAft>
                <a:spcPts val="0"/>
              </a:spcAft>
              <a:buClr>
                <a:srgbClr val="114470"/>
              </a:buClr>
              <a:buSzPts val="1000"/>
              <a:buFont typeface="Arial"/>
              <a:buNone/>
            </a:pPr>
            <a:r>
              <a:rPr lang="en-US" sz="1000" b="0" i="1" u="none" strike="noStrike" cap="none" dirty="0">
                <a:solidFill>
                  <a:srgbClr val="114470"/>
                </a:solidFill>
                <a:latin typeface="Arial"/>
                <a:ea typeface="Arial"/>
                <a:cs typeface="Arial"/>
                <a:sym typeface="Arial"/>
              </a:rPr>
              <a:t>Learning Heroes, 2016-2020</a:t>
            </a:r>
            <a:endParaRPr sz="1400" b="0" i="0" u="none" strike="noStrike" cap="none" dirty="0">
              <a:solidFill>
                <a:srgbClr val="000000"/>
              </a:solidFill>
              <a:latin typeface="Arial"/>
              <a:ea typeface="Arial"/>
              <a:cs typeface="Arial"/>
              <a:sym typeface="Arial"/>
            </a:endParaRPr>
          </a:p>
        </p:txBody>
      </p:sp>
      <p:sp>
        <p:nvSpPr>
          <p:cNvPr id="297" name="Google Shape;297;p7"/>
          <p:cNvSpPr txBox="1"/>
          <p:nvPr/>
        </p:nvSpPr>
        <p:spPr>
          <a:xfrm>
            <a:off x="6018153" y="2235131"/>
            <a:ext cx="2100300" cy="9234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7CBA"/>
              </a:buClr>
              <a:buSzPts val="5400"/>
              <a:buFont typeface="Arial"/>
              <a:buNone/>
            </a:pPr>
            <a:r>
              <a:rPr lang="en-US" sz="5400" b="1">
                <a:solidFill>
                  <a:srgbClr val="007CBA"/>
                </a:solidFill>
              </a:rPr>
              <a:t>87</a:t>
            </a:r>
            <a:r>
              <a:rPr lang="en-US" sz="5400" b="1" i="0" u="none" strike="noStrike" cap="none">
                <a:solidFill>
                  <a:srgbClr val="007CBA"/>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grpSp>
        <p:nvGrpSpPr>
          <p:cNvPr id="298" name="Google Shape;298;p7"/>
          <p:cNvGrpSpPr/>
          <p:nvPr/>
        </p:nvGrpSpPr>
        <p:grpSpPr>
          <a:xfrm>
            <a:off x="5972433" y="1645760"/>
            <a:ext cx="5552274" cy="418066"/>
            <a:chOff x="0" y="0"/>
            <a:chExt cx="5552272" cy="418065"/>
          </a:xfrm>
        </p:grpSpPr>
        <p:sp>
          <p:nvSpPr>
            <p:cNvPr id="299" name="Google Shape;299;p7"/>
            <p:cNvSpPr/>
            <p:nvPr/>
          </p:nvSpPr>
          <p:spPr>
            <a:xfrm>
              <a:off x="0" y="0"/>
              <a:ext cx="5552272" cy="418065"/>
            </a:xfrm>
            <a:prstGeom prst="roundRect">
              <a:avLst>
                <a:gd name="adj" fmla="val 50000"/>
              </a:avLst>
            </a:prstGeom>
            <a:solidFill>
              <a:schemeClr val="accent1"/>
            </a:solidFill>
            <a:ln>
              <a:noFill/>
            </a:ln>
            <a:effectLst>
              <a:outerShdw dist="88900" dir="3000000" rotWithShape="0">
                <a:srgbClr val="000000">
                  <a:alpha val="9411"/>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00" name="Google Shape;300;p7"/>
            <p:cNvSpPr txBox="1"/>
            <p:nvPr/>
          </p:nvSpPr>
          <p:spPr>
            <a:xfrm>
              <a:off x="106943" y="33701"/>
              <a:ext cx="5338386" cy="350662"/>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PERCEPTION</a:t>
              </a:r>
              <a:endParaRPr sz="1400" b="0" i="0" u="none" strike="noStrike" cap="none">
                <a:solidFill>
                  <a:srgbClr val="000000"/>
                </a:solidFill>
                <a:latin typeface="Arial"/>
                <a:ea typeface="Arial"/>
                <a:cs typeface="Arial"/>
                <a:sym typeface="Arial"/>
              </a:endParaRPr>
            </a:p>
          </p:txBody>
        </p:sp>
      </p:grpSp>
      <p:grpSp>
        <p:nvGrpSpPr>
          <p:cNvPr id="301" name="Google Shape;301;p7"/>
          <p:cNvGrpSpPr/>
          <p:nvPr/>
        </p:nvGrpSpPr>
        <p:grpSpPr>
          <a:xfrm>
            <a:off x="5972433" y="4076355"/>
            <a:ext cx="5552274" cy="418066"/>
            <a:chOff x="0" y="0"/>
            <a:chExt cx="5552272" cy="418065"/>
          </a:xfrm>
        </p:grpSpPr>
        <p:sp>
          <p:nvSpPr>
            <p:cNvPr id="302" name="Google Shape;302;p7"/>
            <p:cNvSpPr/>
            <p:nvPr/>
          </p:nvSpPr>
          <p:spPr>
            <a:xfrm>
              <a:off x="0" y="0"/>
              <a:ext cx="5552272" cy="418065"/>
            </a:xfrm>
            <a:prstGeom prst="roundRect">
              <a:avLst>
                <a:gd name="adj" fmla="val 50000"/>
              </a:avLst>
            </a:prstGeom>
            <a:solidFill>
              <a:schemeClr val="accent2"/>
            </a:solidFill>
            <a:ln>
              <a:noFill/>
            </a:ln>
            <a:effectLst>
              <a:outerShdw dist="88900" dir="3000000" rotWithShape="0">
                <a:srgbClr val="000000">
                  <a:alpha val="9411"/>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03" name="Google Shape;303;p7"/>
            <p:cNvSpPr txBox="1"/>
            <p:nvPr/>
          </p:nvSpPr>
          <p:spPr>
            <a:xfrm>
              <a:off x="106943" y="33701"/>
              <a:ext cx="5338386" cy="350662"/>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REALITY</a:t>
              </a:r>
              <a:endParaRPr sz="1400" b="0" i="0" u="none" strike="noStrike" cap="none">
                <a:solidFill>
                  <a:srgbClr val="000000"/>
                </a:solidFill>
                <a:latin typeface="Arial"/>
                <a:ea typeface="Arial"/>
                <a:cs typeface="Arial"/>
                <a:sym typeface="Arial"/>
              </a:endParaRPr>
            </a:p>
          </p:txBody>
        </p:sp>
      </p:grpSp>
      <p:sp>
        <p:nvSpPr>
          <p:cNvPr id="304" name="Google Shape;304;p7"/>
          <p:cNvSpPr txBox="1"/>
          <p:nvPr/>
        </p:nvSpPr>
        <p:spPr>
          <a:xfrm>
            <a:off x="7797538" y="4728819"/>
            <a:ext cx="3801869" cy="81118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114470"/>
              </a:buClr>
              <a:buSzPts val="2000"/>
              <a:buFont typeface="Arial"/>
              <a:buNone/>
            </a:pPr>
            <a:r>
              <a:rPr lang="en-US" sz="2000" b="1" i="1" u="none" strike="noStrike" cap="none">
                <a:solidFill>
                  <a:srgbClr val="114470"/>
                </a:solidFill>
                <a:latin typeface="Arial"/>
                <a:ea typeface="Arial"/>
                <a:cs typeface="Arial"/>
                <a:sym typeface="Arial"/>
              </a:rPr>
              <a:t>Students</a:t>
            </a:r>
            <a:r>
              <a:rPr lang="en-US" sz="2000" b="0" i="0" u="none" strike="noStrike" cap="none">
                <a:solidFill>
                  <a:srgbClr val="114470"/>
                </a:solidFill>
                <a:latin typeface="Arial"/>
                <a:ea typeface="Arial"/>
                <a:cs typeface="Arial"/>
                <a:sym typeface="Arial"/>
              </a:rPr>
              <a:t> nationally perform at or above grade-level work.</a:t>
            </a:r>
            <a:endParaRPr sz="1800" b="0" i="0" u="none" strike="noStrike" cap="none">
              <a:solidFill>
                <a:srgbClr val="2B3C46"/>
              </a:solidFill>
              <a:latin typeface="Arial"/>
              <a:ea typeface="Arial"/>
              <a:cs typeface="Arial"/>
              <a:sym typeface="Arial"/>
            </a:endParaRPr>
          </a:p>
        </p:txBody>
      </p:sp>
      <p:sp>
        <p:nvSpPr>
          <p:cNvPr id="305" name="Google Shape;305;p7"/>
          <p:cNvSpPr txBox="1"/>
          <p:nvPr/>
        </p:nvSpPr>
        <p:spPr>
          <a:xfrm>
            <a:off x="6018153" y="4653369"/>
            <a:ext cx="2100218" cy="92328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chemeClr val="accent2"/>
              </a:buClr>
              <a:buSzPts val="5400"/>
              <a:buFont typeface="Arial"/>
              <a:buNone/>
            </a:pPr>
            <a:r>
              <a:rPr lang="en-US" sz="5400" b="1" i="0" u="none" strike="noStrike" cap="none" dirty="0">
                <a:solidFill>
                  <a:schemeClr val="accent2"/>
                </a:solidFill>
                <a:latin typeface="Arial"/>
                <a:ea typeface="Arial"/>
                <a:cs typeface="Arial"/>
                <a:sym typeface="Arial"/>
              </a:rPr>
              <a:t>35</a:t>
            </a:r>
            <a:r>
              <a:rPr lang="en-US" sz="5400" b="1" i="0" u="none" strike="noStrike" cap="none" dirty="0">
                <a:solidFill>
                  <a:srgbClr val="EC4242"/>
                </a:solidFill>
                <a:latin typeface="Arial"/>
                <a:ea typeface="Arial"/>
                <a:cs typeface="Arial"/>
                <a:sym typeface="Arial"/>
              </a:rPr>
              <a:t>%</a:t>
            </a:r>
            <a:endParaRPr sz="1400" b="0" i="0" u="none" strike="noStrike" cap="none" dirty="0">
              <a:solidFill>
                <a:srgbClr val="EC4242"/>
              </a:solidFill>
              <a:latin typeface="Arial"/>
              <a:ea typeface="Arial"/>
              <a:cs typeface="Arial"/>
              <a:sym typeface="Arial"/>
            </a:endParaRPr>
          </a:p>
        </p:txBody>
      </p:sp>
      <p:pic>
        <p:nvPicPr>
          <p:cNvPr id="306" name="Google Shape;306;p7" descr="Picture 14"/>
          <p:cNvPicPr preferRelativeResize="0"/>
          <p:nvPr/>
        </p:nvPicPr>
        <p:blipFill rotWithShape="1">
          <a:blip r:embed="rId4">
            <a:alphaModFix/>
          </a:blip>
          <a:srcRect/>
          <a:stretch/>
        </p:blipFill>
        <p:spPr>
          <a:xfrm>
            <a:off x="615093" y="4587985"/>
            <a:ext cx="4978401" cy="1054101"/>
          </a:xfrm>
          <a:prstGeom prst="rect">
            <a:avLst/>
          </a:prstGeom>
          <a:noFill/>
          <a:ln>
            <a:noFill/>
          </a:ln>
        </p:spPr>
      </p:pic>
      <p:sp>
        <p:nvSpPr>
          <p:cNvPr id="307" name="Google Shape;307;p7"/>
          <p:cNvSpPr txBox="1"/>
          <p:nvPr/>
        </p:nvSpPr>
        <p:spPr>
          <a:xfrm>
            <a:off x="5692757" y="5514519"/>
            <a:ext cx="6178732" cy="1154122"/>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114470"/>
              </a:buClr>
              <a:buSzPts val="2400"/>
              <a:buFont typeface="Arial"/>
              <a:buNone/>
            </a:pPr>
            <a:r>
              <a:rPr lang="en-US" sz="2400" b="1" i="0" u="none" strike="noStrike" cap="none" dirty="0">
                <a:solidFill>
                  <a:srgbClr val="114470"/>
                </a:solidFill>
                <a:latin typeface="Arial"/>
                <a:ea typeface="Arial"/>
                <a:cs typeface="Arial"/>
                <a:sym typeface="Arial"/>
              </a:rPr>
              <a:t>       </a:t>
            </a:r>
            <a:r>
              <a:rPr lang="en-US" sz="2400" b="1" i="0" u="none" strike="noStrike" cap="none" dirty="0">
                <a:solidFill>
                  <a:srgbClr val="EC4242"/>
                </a:solidFill>
                <a:latin typeface="Arial"/>
                <a:ea typeface="Arial"/>
                <a:cs typeface="Arial"/>
                <a:sym typeface="Arial"/>
              </a:rPr>
              <a:t>23% </a:t>
            </a:r>
            <a:r>
              <a:rPr lang="en-US" sz="2400" b="1" i="0" u="none" strike="noStrike" cap="none" dirty="0">
                <a:solidFill>
                  <a:srgbClr val="FF0000"/>
                </a:solidFill>
                <a:latin typeface="Arial"/>
                <a:ea typeface="Arial"/>
                <a:cs typeface="Arial"/>
                <a:sym typeface="Arial"/>
              </a:rPr>
              <a:t>	   </a:t>
            </a:r>
            <a:r>
              <a:rPr lang="en-US" sz="2000" b="1" i="0" u="none" strike="noStrike" cap="none" dirty="0">
                <a:solidFill>
                  <a:srgbClr val="114470"/>
                </a:solidFill>
                <a:latin typeface="Arial"/>
                <a:ea typeface="Arial"/>
                <a:cs typeface="Arial"/>
                <a:sym typeface="Arial"/>
              </a:rPr>
              <a:t>Hispanic students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114470"/>
              </a:buClr>
              <a:buSzPts val="2400"/>
              <a:buFont typeface="Arial"/>
              <a:buNone/>
            </a:pPr>
            <a:r>
              <a:rPr lang="en-US" sz="2400" b="1" i="0" u="none" strike="noStrike" cap="none" dirty="0">
                <a:solidFill>
                  <a:srgbClr val="EC4242"/>
                </a:solidFill>
                <a:latin typeface="Arial"/>
                <a:ea typeface="Arial"/>
                <a:cs typeface="Arial"/>
                <a:sym typeface="Arial"/>
              </a:rPr>
              <a:t>       18% </a:t>
            </a:r>
            <a:r>
              <a:rPr lang="en-US" sz="2400" b="1" i="0" u="none" strike="noStrike" cap="none" dirty="0">
                <a:solidFill>
                  <a:srgbClr val="FF0000"/>
                </a:solidFill>
                <a:latin typeface="Arial"/>
                <a:ea typeface="Arial"/>
                <a:cs typeface="Arial"/>
                <a:sym typeface="Arial"/>
              </a:rPr>
              <a:t>	   </a:t>
            </a:r>
            <a:r>
              <a:rPr lang="en-US" sz="2000" b="1" i="0" u="none" strike="noStrike" cap="none" dirty="0">
                <a:solidFill>
                  <a:srgbClr val="114470"/>
                </a:solidFill>
                <a:latin typeface="Arial"/>
                <a:ea typeface="Arial"/>
                <a:cs typeface="Arial"/>
                <a:sym typeface="Arial"/>
              </a:rPr>
              <a:t>African American students</a:t>
            </a:r>
            <a:endParaRPr sz="2000" b="0" i="0" u="none" strike="noStrike" cap="none" dirty="0">
              <a:solidFill>
                <a:srgbClr val="2B3C46"/>
              </a:solidFill>
              <a:latin typeface="Arial"/>
              <a:ea typeface="Arial"/>
              <a:cs typeface="Arial"/>
              <a:sym typeface="Arial"/>
            </a:endParaRPr>
          </a:p>
          <a:p>
            <a:pPr marL="0" marR="0" lvl="0" indent="0" algn="l" rtl="0">
              <a:lnSpc>
                <a:spcPct val="100000"/>
              </a:lnSpc>
              <a:spcBef>
                <a:spcPts val="0"/>
              </a:spcBef>
              <a:spcAft>
                <a:spcPts val="0"/>
              </a:spcAft>
              <a:buClr>
                <a:srgbClr val="114470"/>
              </a:buClr>
              <a:buSzPts val="1800"/>
              <a:buFont typeface="Arial"/>
              <a:buNone/>
            </a:pPr>
            <a:endParaRPr lang="en-US" sz="1000" b="1" dirty="0">
              <a:solidFill>
                <a:srgbClr val="114470"/>
              </a:solidFill>
            </a:endParaRPr>
          </a:p>
          <a:p>
            <a:pPr marL="0" marR="0" lvl="0" indent="0" algn="l" rtl="0">
              <a:lnSpc>
                <a:spcPct val="100000"/>
              </a:lnSpc>
              <a:spcBef>
                <a:spcPts val="0"/>
              </a:spcBef>
              <a:spcAft>
                <a:spcPts val="0"/>
              </a:spcAft>
              <a:buClr>
                <a:srgbClr val="114470"/>
              </a:buClr>
              <a:buSzPts val="1800"/>
              <a:buFont typeface="Arial"/>
              <a:buNone/>
            </a:pPr>
            <a:r>
              <a:rPr lang="en-US" sz="1000" b="1" i="1" dirty="0">
                <a:solidFill>
                  <a:srgbClr val="114470"/>
                </a:solidFill>
              </a:rPr>
              <a:t>		       </a:t>
            </a:r>
            <a:r>
              <a:rPr lang="en-US" sz="1000" b="0" i="1" u="none" strike="noStrike" cap="none" dirty="0">
                <a:solidFill>
                  <a:srgbClr val="114470"/>
                </a:solidFill>
                <a:latin typeface="Arial"/>
                <a:ea typeface="Arial"/>
                <a:cs typeface="Arial"/>
                <a:sym typeface="Arial"/>
              </a:rPr>
              <a:t>2019: 4</a:t>
            </a:r>
            <a:r>
              <a:rPr lang="en-US" sz="1000" b="0" i="1" u="none" strike="noStrike" cap="none" baseline="30000" dirty="0">
                <a:solidFill>
                  <a:srgbClr val="114470"/>
                </a:solidFill>
                <a:latin typeface="Arial"/>
                <a:ea typeface="Arial"/>
                <a:cs typeface="Arial"/>
                <a:sym typeface="Arial"/>
              </a:rPr>
              <a:t>th</a:t>
            </a:r>
            <a:r>
              <a:rPr lang="en-US" sz="1000" b="0" i="1" u="none" strike="noStrike" cap="none" dirty="0">
                <a:solidFill>
                  <a:srgbClr val="114470"/>
                </a:solidFill>
                <a:latin typeface="Arial"/>
                <a:ea typeface="Arial"/>
                <a:cs typeface="Arial"/>
                <a:sym typeface="Arial"/>
              </a:rPr>
              <a:t> Grade Reading, At/Above NAEP Proficient</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103857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8"/>
          <p:cNvSpPr txBox="1">
            <a:spLocks noGrp="1"/>
          </p:cNvSpPr>
          <p:nvPr>
            <p:ph type="title"/>
          </p:nvPr>
        </p:nvSpPr>
        <p:spPr>
          <a:xfrm>
            <a:off x="834484" y="1883202"/>
            <a:ext cx="10138317" cy="1271862"/>
          </a:xfrm>
          <a:prstGeom prst="rect">
            <a:avLst/>
          </a:prstGeom>
          <a:noFill/>
          <a:ln>
            <a:noFill/>
          </a:ln>
        </p:spPr>
        <p:txBody>
          <a:bodyPr spcFirstLastPara="1" wrap="square" lIns="45700" tIns="45700" rIns="45700" bIns="45700" anchor="b" anchorCtr="0">
            <a:normAutofit/>
          </a:bodyPr>
          <a:lstStyle/>
          <a:p>
            <a:pPr marL="0" lvl="0" indent="0" algn="l" rtl="0">
              <a:lnSpc>
                <a:spcPct val="90000"/>
              </a:lnSpc>
              <a:spcBef>
                <a:spcPts val="0"/>
              </a:spcBef>
              <a:spcAft>
                <a:spcPts val="0"/>
              </a:spcAft>
              <a:buClr>
                <a:srgbClr val="FFFFFF"/>
              </a:buClr>
              <a:buSzPts val="4000"/>
              <a:buFont typeface="Arial"/>
              <a:buNone/>
            </a:pPr>
            <a:r>
              <a:rPr lang="en-US" sz="4000" b="1" dirty="0">
                <a:solidFill>
                  <a:srgbClr val="FFFFFF"/>
                </a:solidFill>
              </a:rPr>
              <a:t>Vision of Effective Family Engagement</a:t>
            </a:r>
            <a:endParaRPr dirty="0"/>
          </a:p>
        </p:txBody>
      </p:sp>
      <p:sp>
        <p:nvSpPr>
          <p:cNvPr id="313" name="Google Shape;313;p8"/>
          <p:cNvSpPr txBox="1"/>
          <p:nvPr/>
        </p:nvSpPr>
        <p:spPr>
          <a:xfrm>
            <a:off x="834483" y="3429000"/>
            <a:ext cx="8800583" cy="60013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2700" b="0" i="0" u="none" strike="noStrike" cap="none" dirty="0">
                <a:solidFill>
                  <a:schemeClr val="lt1"/>
                </a:solidFill>
                <a:latin typeface="Arial"/>
                <a:ea typeface="Arial"/>
                <a:cs typeface="Arial"/>
                <a:sym typeface="Arial"/>
              </a:rPr>
              <a:t>Dr. </a:t>
            </a:r>
            <a:r>
              <a:rPr lang="en-US" sz="2700" b="0" i="0" u="none" strike="noStrike" cap="none" dirty="0" err="1">
                <a:solidFill>
                  <a:schemeClr val="lt1"/>
                </a:solidFill>
                <a:latin typeface="Arial"/>
                <a:ea typeface="Arial"/>
                <a:cs typeface="Arial"/>
                <a:sym typeface="Arial"/>
              </a:rPr>
              <a:t>Eyal</a:t>
            </a:r>
            <a:r>
              <a:rPr lang="en-US" sz="2700" b="0" i="0" u="none" strike="noStrike" cap="none" dirty="0">
                <a:solidFill>
                  <a:schemeClr val="lt1"/>
                </a:solidFill>
                <a:latin typeface="Arial"/>
                <a:ea typeface="Arial"/>
                <a:cs typeface="Arial"/>
                <a:sym typeface="Arial"/>
              </a:rPr>
              <a:t> Bergman</a:t>
            </a:r>
            <a:endParaRPr sz="2700" b="0" i="0" u="none" strike="noStrike" cap="none" dirty="0">
              <a:solidFill>
                <a:schemeClr val="lt1"/>
              </a:solidFill>
              <a:latin typeface="Arial"/>
              <a:ea typeface="Arial"/>
              <a:cs typeface="Arial"/>
              <a:sym typeface="Arial"/>
            </a:endParaRPr>
          </a:p>
        </p:txBody>
      </p:sp>
      <p:pic>
        <p:nvPicPr>
          <p:cNvPr id="5" name="Picture 2">
            <a:extLst>
              <a:ext uri="{FF2B5EF4-FFF2-40B4-BE49-F238E27FC236}">
                <a16:creationId xmlns:a16="http://schemas.microsoft.com/office/drawing/2014/main" id="{1C4FCB67-65B8-4278-8143-3BAF156864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3247" y="2023924"/>
            <a:ext cx="6528753" cy="6531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943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2" name="Title 1">
            <a:extLst>
              <a:ext uri="{FF2B5EF4-FFF2-40B4-BE49-F238E27FC236}">
                <a16:creationId xmlns:a16="http://schemas.microsoft.com/office/drawing/2014/main" id="{7A8BF60A-54BA-774D-98CA-04A6D2C1C8A9}"/>
              </a:ext>
            </a:extLst>
          </p:cNvPr>
          <p:cNvSpPr>
            <a:spLocks noGrp="1"/>
          </p:cNvSpPr>
          <p:nvPr>
            <p:ph type="title"/>
          </p:nvPr>
        </p:nvSpPr>
        <p:spPr/>
        <p:txBody>
          <a:bodyPr/>
          <a:lstStyle/>
          <a:p>
            <a:r>
              <a:rPr lang="en-US" dirty="0"/>
              <a:t>When we talk about families…</a:t>
            </a:r>
          </a:p>
        </p:txBody>
      </p:sp>
      <p:sp>
        <p:nvSpPr>
          <p:cNvPr id="4" name="Rounded Rectangular Callout 3">
            <a:extLst>
              <a:ext uri="{FF2B5EF4-FFF2-40B4-BE49-F238E27FC236}">
                <a16:creationId xmlns:a16="http://schemas.microsoft.com/office/drawing/2014/main" id="{E7505BF0-9582-A84B-8F00-16D3FC8148E8}"/>
              </a:ext>
            </a:extLst>
          </p:cNvPr>
          <p:cNvSpPr/>
          <p:nvPr/>
        </p:nvSpPr>
        <p:spPr>
          <a:xfrm>
            <a:off x="635259" y="2782276"/>
            <a:ext cx="3408219" cy="2007715"/>
          </a:xfrm>
          <a:prstGeom prst="wedgeRoundRectCallout">
            <a:avLst>
              <a:gd name="adj1" fmla="val -20485"/>
              <a:gd name="adj2" fmla="val 68415"/>
              <a:gd name="adj3" fmla="val 16667"/>
            </a:avLst>
          </a:prstGeom>
          <a:solidFill>
            <a:srgbClr val="114470"/>
          </a:solidFill>
          <a:ln>
            <a:noFill/>
          </a:ln>
          <a:effectLst>
            <a:outerShdw dist="88900" dir="3000000" algn="tl"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265;p5">
            <a:extLst>
              <a:ext uri="{FF2B5EF4-FFF2-40B4-BE49-F238E27FC236}">
                <a16:creationId xmlns:a16="http://schemas.microsoft.com/office/drawing/2014/main" id="{A3A7DF25-B846-964E-974D-194DC35A4522}"/>
              </a:ext>
            </a:extLst>
          </p:cNvPr>
          <p:cNvSpPr txBox="1"/>
          <p:nvPr/>
        </p:nvSpPr>
        <p:spPr>
          <a:xfrm>
            <a:off x="899716" y="3008692"/>
            <a:ext cx="2879304" cy="1446509"/>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2800"/>
              <a:buFont typeface="Arial"/>
              <a:buNone/>
            </a:pPr>
            <a:r>
              <a:rPr lang="en-US" sz="4400" b="1" i="0" u="none" strike="noStrike" cap="none" dirty="0">
                <a:solidFill>
                  <a:srgbClr val="FFFFFF"/>
                </a:solidFill>
                <a:latin typeface="Arial"/>
                <a:ea typeface="Arial"/>
                <a:cs typeface="Arial"/>
                <a:sym typeface="Arial"/>
              </a:rPr>
              <a:t>“They</a:t>
            </a:r>
          </a:p>
          <a:p>
            <a:pPr marL="0" marR="0" lvl="0" indent="0" algn="ctr" rtl="0">
              <a:lnSpc>
                <a:spcPct val="100000"/>
              </a:lnSpc>
              <a:spcBef>
                <a:spcPts val="0"/>
              </a:spcBef>
              <a:spcAft>
                <a:spcPts val="0"/>
              </a:spcAft>
              <a:buClr>
                <a:srgbClr val="FFFFFF"/>
              </a:buClr>
              <a:buSzPts val="2800"/>
              <a:buFont typeface="Arial"/>
              <a:buNone/>
            </a:pPr>
            <a:r>
              <a:rPr lang="en-US" sz="4400" b="1" i="0" u="none" strike="noStrike" cap="none" dirty="0">
                <a:solidFill>
                  <a:srgbClr val="FFFFFF"/>
                </a:solidFill>
                <a:latin typeface="Arial"/>
                <a:ea typeface="Arial"/>
                <a:cs typeface="Arial"/>
                <a:sym typeface="Arial"/>
              </a:rPr>
              <a:t>don’t…”</a:t>
            </a:r>
            <a:endParaRPr sz="2400" b="0" i="0" u="none" strike="noStrike" cap="none" dirty="0">
              <a:solidFill>
                <a:srgbClr val="000000"/>
              </a:solidFill>
              <a:latin typeface="Arial"/>
              <a:ea typeface="Arial"/>
              <a:cs typeface="Arial"/>
              <a:sym typeface="Arial"/>
            </a:endParaRPr>
          </a:p>
        </p:txBody>
      </p:sp>
      <p:sp>
        <p:nvSpPr>
          <p:cNvPr id="18" name="Rounded Rectangular Callout 17">
            <a:extLst>
              <a:ext uri="{FF2B5EF4-FFF2-40B4-BE49-F238E27FC236}">
                <a16:creationId xmlns:a16="http://schemas.microsoft.com/office/drawing/2014/main" id="{B6BC8D1A-743E-FD41-866C-52BBA5200402}"/>
              </a:ext>
            </a:extLst>
          </p:cNvPr>
          <p:cNvSpPr/>
          <p:nvPr/>
        </p:nvSpPr>
        <p:spPr>
          <a:xfrm>
            <a:off x="4391891" y="2782276"/>
            <a:ext cx="3408219" cy="2007715"/>
          </a:xfrm>
          <a:prstGeom prst="wedgeRoundRectCallout">
            <a:avLst>
              <a:gd name="adj1" fmla="val -20485"/>
              <a:gd name="adj2" fmla="val 68415"/>
              <a:gd name="adj3" fmla="val 16667"/>
            </a:avLst>
          </a:prstGeom>
          <a:solidFill>
            <a:schemeClr val="accent1"/>
          </a:solidFill>
          <a:ln>
            <a:noFill/>
          </a:ln>
          <a:effectLst>
            <a:outerShdw dist="88900" dir="3000000" algn="tl"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Google Shape;265;p5">
            <a:extLst>
              <a:ext uri="{FF2B5EF4-FFF2-40B4-BE49-F238E27FC236}">
                <a16:creationId xmlns:a16="http://schemas.microsoft.com/office/drawing/2014/main" id="{F5381FCA-2A87-C449-B03C-918F9E6C7444}"/>
              </a:ext>
            </a:extLst>
          </p:cNvPr>
          <p:cNvSpPr txBox="1"/>
          <p:nvPr/>
        </p:nvSpPr>
        <p:spPr>
          <a:xfrm>
            <a:off x="4656348" y="3008692"/>
            <a:ext cx="2879304" cy="1446509"/>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2800"/>
              <a:buFont typeface="Arial"/>
              <a:buNone/>
            </a:pPr>
            <a:r>
              <a:rPr lang="en-US" sz="4400" b="1" i="0" u="none" strike="noStrike" cap="none" dirty="0">
                <a:solidFill>
                  <a:srgbClr val="FFFFFF"/>
                </a:solidFill>
                <a:latin typeface="Arial"/>
                <a:ea typeface="Arial"/>
                <a:cs typeface="Arial"/>
                <a:sym typeface="Arial"/>
              </a:rPr>
              <a:t>“They</a:t>
            </a:r>
          </a:p>
          <a:p>
            <a:pPr marL="0" marR="0" lvl="0" indent="0" algn="ctr" rtl="0">
              <a:lnSpc>
                <a:spcPct val="100000"/>
              </a:lnSpc>
              <a:spcBef>
                <a:spcPts val="0"/>
              </a:spcBef>
              <a:spcAft>
                <a:spcPts val="0"/>
              </a:spcAft>
              <a:buClr>
                <a:srgbClr val="FFFFFF"/>
              </a:buClr>
              <a:buSzPts val="2800"/>
              <a:buFont typeface="Arial"/>
              <a:buNone/>
            </a:pPr>
            <a:r>
              <a:rPr lang="en-US" sz="4400" b="1" dirty="0">
                <a:solidFill>
                  <a:srgbClr val="FFFFFF"/>
                </a:solidFill>
              </a:rPr>
              <a:t>ca</a:t>
            </a:r>
            <a:r>
              <a:rPr lang="en-US" sz="4400" b="1" i="0" u="none" strike="noStrike" cap="none" dirty="0">
                <a:solidFill>
                  <a:srgbClr val="FFFFFF"/>
                </a:solidFill>
                <a:latin typeface="Arial"/>
                <a:ea typeface="Arial"/>
                <a:cs typeface="Arial"/>
                <a:sym typeface="Arial"/>
              </a:rPr>
              <a:t>n’t…”</a:t>
            </a:r>
            <a:endParaRPr sz="2400" b="0" i="0" u="none" strike="noStrike" cap="none" dirty="0">
              <a:solidFill>
                <a:srgbClr val="000000"/>
              </a:solidFill>
              <a:latin typeface="Arial"/>
              <a:ea typeface="Arial"/>
              <a:cs typeface="Arial"/>
              <a:sym typeface="Arial"/>
            </a:endParaRPr>
          </a:p>
        </p:txBody>
      </p:sp>
      <p:sp>
        <p:nvSpPr>
          <p:cNvPr id="20" name="Rounded Rectangular Callout 19">
            <a:extLst>
              <a:ext uri="{FF2B5EF4-FFF2-40B4-BE49-F238E27FC236}">
                <a16:creationId xmlns:a16="http://schemas.microsoft.com/office/drawing/2014/main" id="{C541405E-C871-E940-994F-47BF389AB7F2}"/>
              </a:ext>
            </a:extLst>
          </p:cNvPr>
          <p:cNvSpPr/>
          <p:nvPr/>
        </p:nvSpPr>
        <p:spPr>
          <a:xfrm>
            <a:off x="8136683" y="2782276"/>
            <a:ext cx="3408219" cy="2007715"/>
          </a:xfrm>
          <a:prstGeom prst="wedgeRoundRectCallout">
            <a:avLst>
              <a:gd name="adj1" fmla="val -20485"/>
              <a:gd name="adj2" fmla="val 68415"/>
              <a:gd name="adj3" fmla="val 16667"/>
            </a:avLst>
          </a:prstGeom>
          <a:solidFill>
            <a:srgbClr val="114470"/>
          </a:solidFill>
          <a:ln>
            <a:noFill/>
          </a:ln>
          <a:effectLst>
            <a:outerShdw dist="88900" dir="3000000" algn="tl"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265;p5">
            <a:extLst>
              <a:ext uri="{FF2B5EF4-FFF2-40B4-BE49-F238E27FC236}">
                <a16:creationId xmlns:a16="http://schemas.microsoft.com/office/drawing/2014/main" id="{BD88377B-03E7-8947-AECB-D2C861C22FE8}"/>
              </a:ext>
            </a:extLst>
          </p:cNvPr>
          <p:cNvSpPr txBox="1"/>
          <p:nvPr/>
        </p:nvSpPr>
        <p:spPr>
          <a:xfrm>
            <a:off x="8401140" y="3008692"/>
            <a:ext cx="2879304" cy="1446509"/>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2800"/>
              <a:buFont typeface="Arial"/>
              <a:buNone/>
            </a:pPr>
            <a:r>
              <a:rPr lang="en-US" sz="4400" b="1" i="0" u="none" strike="noStrike" cap="none" dirty="0">
                <a:solidFill>
                  <a:srgbClr val="FFFFFF"/>
                </a:solidFill>
                <a:latin typeface="Arial"/>
                <a:ea typeface="Arial"/>
                <a:cs typeface="Arial"/>
                <a:sym typeface="Arial"/>
              </a:rPr>
              <a:t>“They</a:t>
            </a:r>
          </a:p>
          <a:p>
            <a:pPr marL="0" marR="0" lvl="0" indent="0" algn="ctr" rtl="0">
              <a:lnSpc>
                <a:spcPct val="100000"/>
              </a:lnSpc>
              <a:spcBef>
                <a:spcPts val="0"/>
              </a:spcBef>
              <a:spcAft>
                <a:spcPts val="0"/>
              </a:spcAft>
              <a:buClr>
                <a:srgbClr val="FFFFFF"/>
              </a:buClr>
              <a:buSzPts val="2800"/>
              <a:buFont typeface="Arial"/>
              <a:buNone/>
            </a:pPr>
            <a:r>
              <a:rPr lang="en-US" sz="4400" b="1" dirty="0">
                <a:solidFill>
                  <a:srgbClr val="FFFFFF"/>
                </a:solidFill>
              </a:rPr>
              <a:t>w</a:t>
            </a:r>
            <a:r>
              <a:rPr lang="en-US" sz="4400" b="1" i="0" u="none" strike="noStrike" cap="none" dirty="0">
                <a:solidFill>
                  <a:srgbClr val="FFFFFF"/>
                </a:solidFill>
                <a:latin typeface="Arial"/>
                <a:ea typeface="Arial"/>
                <a:cs typeface="Arial"/>
                <a:sym typeface="Arial"/>
              </a:rPr>
              <a:t>on’t…”</a:t>
            </a:r>
            <a:endParaRPr sz="2400" b="0" i="0" u="none" strike="noStrike" cap="none" dirty="0">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2B3C46"/>
      </a:dk1>
      <a:lt1>
        <a:srgbClr val="FFFFFF"/>
      </a:lt1>
      <a:dk2>
        <a:srgbClr val="A7A7A7"/>
      </a:dk2>
      <a:lt2>
        <a:srgbClr val="535353"/>
      </a:lt2>
      <a:accent1>
        <a:srgbClr val="167BBF"/>
      </a:accent1>
      <a:accent2>
        <a:srgbClr val="EC4242"/>
      </a:accent2>
      <a:accent3>
        <a:srgbClr val="00BA30"/>
      </a:accent3>
      <a:accent4>
        <a:srgbClr val="FFC72B"/>
      </a:accent4>
      <a:accent5>
        <a:srgbClr val="6CABE4"/>
      </a:accent5>
      <a:accent6>
        <a:srgbClr val="FF7400"/>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167BBF"/>
      </a:accent1>
      <a:accent2>
        <a:srgbClr val="EC4242"/>
      </a:accent2>
      <a:accent3>
        <a:srgbClr val="00BA30"/>
      </a:accent3>
      <a:accent4>
        <a:srgbClr val="FFC72B"/>
      </a:accent4>
      <a:accent5>
        <a:srgbClr val="6CABE4"/>
      </a:accent5>
      <a:accent6>
        <a:srgbClr val="FF7400"/>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6637</TotalTime>
  <Words>2446</Words>
  <Application>Microsoft Macintosh PowerPoint</Application>
  <PresentationFormat>Widescreen</PresentationFormat>
  <Paragraphs>279</Paragraphs>
  <Slides>31</Slides>
  <Notes>31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Arial</vt:lpstr>
      <vt:lpstr>Proxima Nova</vt:lpstr>
      <vt:lpstr>Rubik</vt:lpstr>
      <vt:lpstr>Courier New</vt:lpstr>
      <vt:lpstr>Proxima Nova Lt</vt:lpstr>
      <vt:lpstr>Comfortaa</vt:lpstr>
      <vt:lpstr>Proxima Nova Semibold</vt:lpstr>
      <vt:lpstr>Gill Sans</vt:lpstr>
      <vt:lpstr>Calibri</vt:lpstr>
      <vt:lpstr>Office Theme</vt:lpstr>
      <vt:lpstr> Education Initiative Design Sprint |   Helping Districts Power Family-School Partnerships </vt:lpstr>
      <vt:lpstr>Opening Reflection</vt:lpstr>
      <vt:lpstr>PowerPoint Presentation</vt:lpstr>
      <vt:lpstr>PowerPoint Presentation</vt:lpstr>
      <vt:lpstr>Engaging With Parents Through Partners</vt:lpstr>
      <vt:lpstr>Research Base</vt:lpstr>
      <vt:lpstr>Our North Star | Parents Deserve An Accurate Picture of Student Progress </vt:lpstr>
      <vt:lpstr>Vision of Effective Family Engagement</vt:lpstr>
      <vt:lpstr>When we talk about families…</vt:lpstr>
      <vt:lpstr>“The New Normal”* - a north star for family engagement</vt:lpstr>
      <vt:lpstr>Cultivating liberatory family engagement through UNLEARNING</vt:lpstr>
      <vt:lpstr>High-level recommendations from “Embracing a New Normal”</vt:lpstr>
      <vt:lpstr>PowerPoint Presentation</vt:lpstr>
      <vt:lpstr>PowerPoint Presentation</vt:lpstr>
      <vt:lpstr>PowerPoint Presentation</vt:lpstr>
      <vt:lpstr>What We’ve Heard |  Listening to Parents</vt:lpstr>
      <vt:lpstr>PowerPoint Presentation</vt:lpstr>
      <vt:lpstr>COVID Backdrop: A Year Like No Other</vt:lpstr>
      <vt:lpstr>Parents Have High Aspirations &amp; Expectations</vt:lpstr>
      <vt:lpstr>Social Connections Top the List of Parent Concerns</vt:lpstr>
      <vt:lpstr>Parents Feel More Connection to Schooling, Less Confidence in their Understanding of their Child’s Achievement</vt:lpstr>
      <vt:lpstr>Strategies &amp; Tools To Connect With Parents</vt:lpstr>
      <vt:lpstr>PowerPoint Presentation</vt:lpstr>
      <vt:lpstr>1. Build Trust—Example Strategies</vt:lpstr>
      <vt:lpstr>2. Help families understand how their child is performing Example Strategies</vt:lpstr>
      <vt:lpstr>3. Partner with families to co-create learning plans Example Strategies </vt:lpstr>
      <vt:lpstr>The Readiness Check | Giving Parents a Gut Check </vt:lpstr>
      <vt:lpstr>Putting the Research into Action:  A Parent Teacher Planning Tool</vt:lpstr>
      <vt:lpstr>Q&amp;A</vt:lpstr>
      <vt:lpstr>Putting Insights Into Action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Summer REcharge |  Powering Partnerships Between Families and Educators</dc:title>
  <dc:creator>Bibb Hubbard</dc:creator>
  <cp:lastModifiedBy>David Park</cp:lastModifiedBy>
  <cp:revision>55</cp:revision>
  <dcterms:modified xsi:type="dcterms:W3CDTF">2021-06-15T15:55:59Z</dcterms:modified>
</cp:coreProperties>
</file>